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97b4f4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97b4f4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697b4f4f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697b4f4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7700b2d0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7700b2d0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7700b2d0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7700b2d0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97b4f4f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97b4f4f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7700b2d0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7700b2d0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1C232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/>
              <a:t>KUBIZM</a:t>
            </a:r>
            <a:r>
              <a:rPr lang="pl"/>
              <a:t> </a:t>
            </a:r>
            <a:r>
              <a:rPr b="1" lang="pl" sz="1700">
                <a:solidFill>
                  <a:srgbClr val="FF0000"/>
                </a:solidFill>
                <a:highlight>
                  <a:srgbClr val="FFFFFF"/>
                </a:highlight>
              </a:rPr>
              <a:t>KONTRA</a:t>
            </a:r>
            <a:r>
              <a:rPr b="1" lang="pl"/>
              <a:t> </a:t>
            </a:r>
            <a:r>
              <a:rPr lang="pl" sz="3600"/>
              <a:t>EKSPRESJONIZM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43650" y="3182625"/>
            <a:ext cx="8520600" cy="792600"/>
          </a:xfrm>
          <a:prstGeom prst="rect">
            <a:avLst/>
          </a:prstGeom>
          <a:solidFill>
            <a:srgbClr val="FF9900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prace uczniów klasy 7g i 7h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75" y="20235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2127" y="20235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008600" y="4514375"/>
            <a:ext cx="132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Amelka B. 7g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79575" y="180925"/>
            <a:ext cx="12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0000"/>
                </a:solidFill>
                <a:highlight>
                  <a:srgbClr val="FFFFFF"/>
                </a:highlight>
              </a:rPr>
              <a:t>Kubizm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003675" y="152400"/>
            <a:ext cx="147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0000"/>
                </a:solidFill>
                <a:highlight>
                  <a:srgbClr val="FFFFFF"/>
                </a:highlight>
              </a:rPr>
              <a:t>Ekspresjonizm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3175" l="7730" r="5890" t="6359"/>
          <a:stretch/>
        </p:blipFill>
        <p:spPr>
          <a:xfrm>
            <a:off x="207575" y="501950"/>
            <a:ext cx="4576374" cy="38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1508" l="10168" r="17712" t="5950"/>
          <a:stretch/>
        </p:blipFill>
        <p:spPr>
          <a:xfrm>
            <a:off x="4993675" y="501950"/>
            <a:ext cx="3808625" cy="384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404450" y="4674100"/>
            <a:ext cx="166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Ania P. 7g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514212" y="-721162"/>
            <a:ext cx="4822950" cy="643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7280800" y="4474350"/>
            <a:ext cx="17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Nikola P. 7G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7730225" y="4624150"/>
            <a:ext cx="13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Julia 7H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2357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719100" y="4444375"/>
            <a:ext cx="165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FFFFFF"/>
                </a:solidFill>
              </a:rPr>
              <a:t>Martyna 7G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4D7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