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8" r:id="rId11"/>
    <p:sldId id="266" r:id="rId12"/>
    <p:sldId id="267" r:id="rId13"/>
    <p:sldId id="269" r:id="rId14"/>
    <p:sldId id="314" r:id="rId15"/>
    <p:sldId id="310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6" r:id="rId27"/>
    <p:sldId id="289" r:id="rId28"/>
    <p:sldId id="290" r:id="rId29"/>
    <p:sldId id="291" r:id="rId30"/>
    <p:sldId id="288" r:id="rId31"/>
    <p:sldId id="292" r:id="rId32"/>
    <p:sldId id="293" r:id="rId33"/>
    <p:sldId id="294" r:id="rId34"/>
    <p:sldId id="311" r:id="rId35"/>
    <p:sldId id="312" r:id="rId36"/>
    <p:sldId id="280" r:id="rId37"/>
    <p:sldId id="281" r:id="rId38"/>
    <p:sldId id="282" r:id="rId39"/>
    <p:sldId id="283" r:id="rId40"/>
    <p:sldId id="284" r:id="rId41"/>
    <p:sldId id="313" r:id="rId42"/>
    <p:sldId id="295" r:id="rId43"/>
    <p:sldId id="306" r:id="rId44"/>
    <p:sldId id="308" r:id="rId45"/>
    <p:sldId id="309" r:id="rId46"/>
    <p:sldId id="301" r:id="rId47"/>
    <p:sldId id="296" r:id="rId48"/>
    <p:sldId id="300" r:id="rId49"/>
    <p:sldId id="298" r:id="rId50"/>
    <p:sldId id="302" r:id="rId51"/>
    <p:sldId id="304" r:id="rId52"/>
    <p:sldId id="297" r:id="rId53"/>
    <p:sldId id="305" r:id="rId54"/>
    <p:sldId id="299" r:id="rId55"/>
    <p:sldId id="303" r:id="rId56"/>
    <p:sldId id="307" r:id="rId57"/>
    <p:sldId id="315" r:id="rId58"/>
  </p:sldIdLst>
  <p:sldSz cx="9144000" cy="6858000" type="screen4x3"/>
  <p:notesSz cx="6858000" cy="9144000"/>
  <p:defaultTextStyle>
    <a:defPPr>
      <a:defRPr lang="sk-SK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  <a:srgbClr val="CCFF33"/>
    <a:srgbClr val="FFFF00"/>
    <a:srgbClr val="FF6600"/>
    <a:srgbClr val="A50021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914" autoAdjust="0"/>
    <p:restoredTop sz="94660"/>
  </p:normalViewPr>
  <p:slideViewPr>
    <p:cSldViewPr>
      <p:cViewPr varScale="1">
        <p:scale>
          <a:sx n="62" d="100"/>
          <a:sy n="62" d="100"/>
        </p:scale>
        <p:origin x="66" y="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3B874947-DCAA-4FE5-8DAB-82C1EF33D1E7}" type="datetimeFigureOut">
              <a:rPr lang="sk-SK"/>
              <a:pPr>
                <a:defRPr/>
              </a:pPr>
              <a:t>26. 6. 2020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k-SK" noProof="0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noProof="0"/>
              <a:t>Kliknite sem a upravte štýly predlohy textu.</a:t>
            </a:r>
          </a:p>
          <a:p>
            <a:pPr lvl="1"/>
            <a:r>
              <a:rPr lang="sk-SK" noProof="0"/>
              <a:t>Druhá úroveň</a:t>
            </a:r>
          </a:p>
          <a:p>
            <a:pPr lvl="2"/>
            <a:r>
              <a:rPr lang="sk-SK" noProof="0"/>
              <a:t>Tretia úroveň</a:t>
            </a:r>
          </a:p>
          <a:p>
            <a:pPr lvl="3"/>
            <a:r>
              <a:rPr lang="sk-SK" noProof="0"/>
              <a:t>Štvrtá úroveň</a:t>
            </a:r>
          </a:p>
          <a:p>
            <a:pPr lvl="4"/>
            <a:r>
              <a:rPr lang="sk-SK" noProof="0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650A365-AAA2-48B4-9F21-9391241B4D11}" type="slidenum">
              <a:rPr lang="sk-SK" altLang="en-US"/>
              <a:pPr/>
              <a:t>‹#›</a:t>
            </a:fld>
            <a:endParaRPr lang="sk-S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ovná spojnica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ovná spojnica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á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sk-SK"/>
              <a:t>Kliknite sem a upravte štýl predlohy podnadpisov.</a:t>
            </a:r>
            <a:endParaRPr lang="en-US"/>
          </a:p>
        </p:txBody>
      </p:sp>
      <p:sp>
        <p:nvSpPr>
          <p:cNvPr id="28" name="Nadpis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sk-SK"/>
              <a:t>Kliknite sem a upravte štýl predlohy nadpisov.</a:t>
            </a:r>
            <a:endParaRPr lang="en-US"/>
          </a:p>
        </p:txBody>
      </p:sp>
      <p:sp>
        <p:nvSpPr>
          <p:cNvPr id="7" name="Zástupný symbol dátumu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8" name="Zástupný symbol čísla snímky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B44145A-47DA-462C-B10C-5EA20E132286}" type="slidenum">
              <a:rPr lang="sk-SK" altLang="en-US"/>
              <a:pPr/>
              <a:t>‹#›</a:t>
            </a:fld>
            <a:endParaRPr lang="sk-SK" altLang="en-US"/>
          </a:p>
        </p:txBody>
      </p:sp>
      <p:sp>
        <p:nvSpPr>
          <p:cNvPr id="10" name="Zástupný symbol päty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337514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  <a:endParaRPr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symbol dátumu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95CCA6-B1F2-49A2-A8EC-2B463F0516C0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262735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Kliknite sem a upravte štýl predlohy nadpisov.</a:t>
            </a:r>
            <a:endParaRPr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symbol dátumu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561602-5EA6-42FD-B036-131C482133EE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9137257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obsahu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sk-SK"/>
              <a:t>Kliknite sem a upravte štýl predlohy nadpisov.</a:t>
            </a:r>
            <a:endParaRPr lang="en-US"/>
          </a:p>
        </p:txBody>
      </p:sp>
      <p:sp>
        <p:nvSpPr>
          <p:cNvPr id="4" name="Zástupný symbol dátumu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A0EB1A-40E8-43A7-B756-A5847A27ECDB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3338608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ovná spojnica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sk-SK"/>
              <a:t>Kliknite sem a upravte štýl predlohy nadpisov.</a:t>
            </a:r>
            <a:endParaRPr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6777A1-117B-4460-9FE3-48C7AE5D5F1A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3777131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  <a:endParaRPr lang="en-US"/>
          </a:p>
        </p:txBody>
      </p:sp>
      <p:sp>
        <p:nvSpPr>
          <p:cNvPr id="11" name="Zástupný symbol obsahu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13" name="Zástupný symbol obsahu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5" name="Zástupný symbol dátumu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4B4069-EBC4-4B82-A2D1-211141708DEE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3117542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Rovná spojnica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ovná spojnica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32" name="Zástupný symbol obsahu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34" name="Zástupný symbol obsahu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k-SK"/>
              <a:t>Kliknite sem a upravte štýl predlohy nadpisov.</a:t>
            </a:r>
            <a:endParaRPr lang="en-US"/>
          </a:p>
        </p:txBody>
      </p:sp>
      <p:sp>
        <p:nvSpPr>
          <p:cNvPr id="12" name="Zástupný symbol textu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1CD597D-6A73-4634-A644-15653B23425C}" type="slidenum">
              <a:rPr lang="sk-SK" altLang="en-US"/>
              <a:pPr/>
              <a:t>‹#›</a:t>
            </a:fld>
            <a:endParaRPr lang="sk-SK" altLang="en-US"/>
          </a:p>
        </p:txBody>
      </p:sp>
      <p:sp>
        <p:nvSpPr>
          <p:cNvPr id="10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1" name="Zástupný symbol dátumu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314373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  <a:endParaRPr lang="en-US"/>
          </a:p>
        </p:txBody>
      </p:sp>
      <p:sp>
        <p:nvSpPr>
          <p:cNvPr id="3" name="Zástupný symbol dátumu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Zástupný symbol päty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čísla snímky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075C1A-90BD-4F18-BB3F-CFC32012C9C8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8436204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Zástupný symbol päty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Zástupný symbol čísla snímky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A3E4BB-AF06-45A6-B60E-4F257BA86883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41278330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ástupný symbol obsahu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31" name="Nadpis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sk-SK"/>
              <a:t>Kliknite sem a upravte štýl predlohy nadpisov.</a:t>
            </a:r>
            <a:endParaRPr lang="en-US"/>
          </a:p>
        </p:txBody>
      </p:sp>
      <p:sp>
        <p:nvSpPr>
          <p:cNvPr id="5" name="Zástupný symbol dátumu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9D7D4A-A700-4548-91CC-F8CB1AA73A0D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40155732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sk-SK"/>
              <a:t>Kliknite sem a upravte štýl predlohy nadpisov.</a:t>
            </a:r>
            <a:endParaRPr lang="en-US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sk-SK" noProof="0"/>
              <a:t>Ak chcete pridať obrázok, kliknite na ikonu</a:t>
            </a:r>
            <a:endParaRPr lang="en-US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143A3C-9736-4B3F-A52E-830A93E4B3FA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1342176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textu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en-US" smtClean="0"/>
              <a:t>Kliknite sem a upravte štýly predlohy textu.</a:t>
            </a:r>
          </a:p>
          <a:p>
            <a:pPr lvl="1"/>
            <a:r>
              <a:rPr lang="sk-SK" altLang="en-US" smtClean="0"/>
              <a:t>Druhá úroveň</a:t>
            </a:r>
          </a:p>
          <a:p>
            <a:pPr lvl="2"/>
            <a:r>
              <a:rPr lang="sk-SK" altLang="en-US" smtClean="0"/>
              <a:t>Tretia úroveň</a:t>
            </a:r>
          </a:p>
          <a:p>
            <a:pPr lvl="3"/>
            <a:r>
              <a:rPr lang="sk-SK" altLang="en-US" smtClean="0"/>
              <a:t>Štvrtá úroveň</a:t>
            </a:r>
          </a:p>
          <a:p>
            <a:pPr lvl="4"/>
            <a:r>
              <a:rPr lang="sk-SK" altLang="en-US" smtClean="0"/>
              <a:t>Piata úroveň</a:t>
            </a:r>
            <a:endParaRPr lang="en-US" altLang="en-US" smtClean="0"/>
          </a:p>
        </p:txBody>
      </p:sp>
      <p:sp>
        <p:nvSpPr>
          <p:cNvPr id="24" name="Zástupný symbol dátumu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" name="Zástupný symbol päty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22" name="Zástupný symbol čísla snímky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eaLnBrk="1" hangingPunct="1">
              <a:defRPr sz="1600">
                <a:solidFill>
                  <a:schemeClr val="tx2"/>
                </a:solidFill>
              </a:defRPr>
            </a:lvl1pPr>
          </a:lstStyle>
          <a:p>
            <a:fld id="{04E40B62-6D89-4E80-866B-6E3F1DE39B7F}" type="slidenum">
              <a:rPr lang="sk-SK" altLang="en-US"/>
              <a:pPr/>
              <a:t>‹#›</a:t>
            </a:fld>
            <a:endParaRPr lang="sk-SK" altLang="en-US"/>
          </a:p>
        </p:txBody>
      </p:sp>
      <p:sp>
        <p:nvSpPr>
          <p:cNvPr id="5" name="Zástupný symbol nadpisu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sk-SK"/>
              <a:t>Kliknite sem a upravte štýl predlohy nadpisov.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3" r:id="rId1"/>
    <p:sldLayoutId id="2147483745" r:id="rId2"/>
    <p:sldLayoutId id="2147483754" r:id="rId3"/>
    <p:sldLayoutId id="2147483746" r:id="rId4"/>
    <p:sldLayoutId id="2147483755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C:\Users\computer\Desktop\Prezent&#225;cia%209A\mix_8m01s%20(audio-joiner.com).mp3" TargetMode="External"/><Relationship Id="rId1" Type="http://schemas.microsoft.com/office/2007/relationships/media" Target="file:///C:\Users\computer\Desktop\Prezent&#225;cia%209A\mix_8m01s%20(audio-joiner.com).mp3" TargetMode="Externa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x_8m01s (audio-joiner.com)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480" y="6485830"/>
            <a:ext cx="238820" cy="238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Podnadpis 2"/>
          <p:cNvSpPr>
            <a:spLocks noGrp="1"/>
          </p:cNvSpPr>
          <p:nvPr>
            <p:ph type="subTitle" idx="1"/>
          </p:nvPr>
        </p:nvSpPr>
        <p:spPr>
          <a:xfrm>
            <a:off x="457200" y="3700463"/>
            <a:ext cx="83058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sk-SK" sz="3600" dirty="0">
                <a:solidFill>
                  <a:schemeClr val="tx1"/>
                </a:solidFill>
                <a:latin typeface="+mj-lt"/>
              </a:rPr>
              <a:t>2011-2020</a:t>
            </a:r>
          </a:p>
        </p:txBody>
      </p:sp>
      <p:sp>
        <p:nvSpPr>
          <p:cNvPr id="2050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6600"/>
              <a:t>NAŠA</a:t>
            </a:r>
            <a:r>
              <a:rPr lang="sk-SK" sz="6600">
                <a:latin typeface="Arial Black" pitchFamily="34" charset="0"/>
              </a:rPr>
              <a:t> </a:t>
            </a:r>
            <a:r>
              <a:rPr lang="sk-SK" sz="6600"/>
              <a:t>CESTA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5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/>
              <a:t>MALKIA PARK 2018</a:t>
            </a: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3284538"/>
            <a:ext cx="4033838" cy="3024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1628775"/>
            <a:ext cx="3744913" cy="2808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>
          <a:xfrm>
            <a:off x="395536" y="-243408"/>
            <a:ext cx="8229600" cy="1219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/>
              <a:t>MÚZEUM SENEC 2017</a:t>
            </a: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341438"/>
            <a:ext cx="3132137" cy="4175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700213"/>
            <a:ext cx="3937000" cy="2952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9250" y="164827"/>
            <a:ext cx="3078342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8159" y="164827"/>
            <a:ext cx="3204965" cy="4272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3573016"/>
            <a:ext cx="4017755" cy="30133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344" y="435156"/>
            <a:ext cx="3608388" cy="2706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752781"/>
            <a:ext cx="3703637" cy="2778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8344" y="3429000"/>
            <a:ext cx="4125912" cy="3094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VIANOČNÁ  AKADÉMIA 2017</a:t>
            </a:r>
          </a:p>
        </p:txBody>
      </p:sp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340768"/>
            <a:ext cx="4088971" cy="3066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412776"/>
            <a:ext cx="3312368" cy="2484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5702" y="3717032"/>
            <a:ext cx="3800938" cy="2850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0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60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20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sk-SK"/>
              <a:t>PASEKA 2018</a:t>
            </a: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8894" y="3687652"/>
            <a:ext cx="3776936" cy="2832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76672"/>
            <a:ext cx="3848944" cy="2886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340768"/>
            <a:ext cx="4112973" cy="30847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0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60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20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dirty="0" smtClean="0"/>
              <a:t>LYŽIARSKY </a:t>
            </a:r>
            <a:r>
              <a:rPr lang="sk-SK" dirty="0"/>
              <a:t>2018</a:t>
            </a:r>
          </a:p>
        </p:txBody>
      </p:sp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3356992"/>
            <a:ext cx="3960813" cy="2970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290" y="1371600"/>
            <a:ext cx="4248150" cy="3186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7900" y="3429000"/>
            <a:ext cx="3984625" cy="2987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476250"/>
            <a:ext cx="3984625" cy="2989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97998"/>
            <a:ext cx="2960687" cy="3948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88640"/>
            <a:ext cx="3340100" cy="4452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2530115"/>
            <a:ext cx="3168352" cy="4222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76672"/>
            <a:ext cx="7752283" cy="5814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/>
              <a:t>TRAMTÁRIA 2014</a:t>
            </a:r>
          </a:p>
        </p:txBody>
      </p:sp>
      <p:pic>
        <p:nvPicPr>
          <p:cNvPr id="3075" name="Picture 2" descr="E:\TRAMPTARIA 2014 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3717032"/>
            <a:ext cx="3551237" cy="2663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3" descr="E:\TRAMPTARIA 2014 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620688"/>
            <a:ext cx="3746500" cy="2808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7" name="Picture 6" descr="E:\TRAMPTARIA 2014 0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1412875"/>
            <a:ext cx="3589337" cy="2692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56792"/>
            <a:ext cx="2736850" cy="3648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45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888" y="549275"/>
            <a:ext cx="2879725" cy="3840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46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/>
              <a:t>GOLF 2018</a:t>
            </a:r>
          </a:p>
        </p:txBody>
      </p:sp>
      <p:pic>
        <p:nvPicPr>
          <p:cNvPr id="1946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113" y="333375"/>
            <a:ext cx="2466975" cy="3287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46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57663" y="2961482"/>
            <a:ext cx="2736850" cy="3649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2000">
        <p15:prstTrans prst="peelOff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60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withGroup">
                            <p:stCondLst>
                              <p:cond delay="80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2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/>
              <a:t>KOMÁRNO 2018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341438"/>
            <a:ext cx="3776662" cy="2832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620713"/>
            <a:ext cx="4211637" cy="3159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60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933056"/>
            <a:ext cx="3240658" cy="24308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60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2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333375"/>
            <a:ext cx="4043362" cy="303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3141663"/>
            <a:ext cx="4032250" cy="3024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/>
              <a:t>VIANOCE 2017/2018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2776"/>
            <a:ext cx="3697287" cy="4929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412776"/>
            <a:ext cx="3706813" cy="4945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BlokTextu 5"/>
          <p:cNvSpPr txBox="1">
            <a:spLocks noChangeArrowheads="1"/>
          </p:cNvSpPr>
          <p:nvPr/>
        </p:nvSpPr>
        <p:spPr bwMode="auto">
          <a:xfrm>
            <a:off x="971550" y="476250"/>
            <a:ext cx="7704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3140968"/>
            <a:ext cx="3992885" cy="2993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620688"/>
            <a:ext cx="4137025" cy="3101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dirty="0"/>
              <a:t>HOLIČ</a:t>
            </a:r>
            <a:r>
              <a:rPr lang="sk-SK" dirty="0" smtClean="0"/>
              <a:t>, SKALICA </a:t>
            </a:r>
            <a:r>
              <a:rPr lang="sk-SK" dirty="0"/>
              <a:t>2019</a:t>
            </a:r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341438"/>
            <a:ext cx="2663825" cy="3551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700" name="Picture 6" descr="No description available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888" y="333375"/>
            <a:ext cx="2590800" cy="3455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70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3296443"/>
            <a:ext cx="4256087" cy="3192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60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2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/>
              <a:t>VYSOKÉ TATRY 2019</a:t>
            </a:r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1484313"/>
            <a:ext cx="6335713" cy="4752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/>
              <a:t>LOMNICKÝ ŠTÍT</a:t>
            </a:r>
          </a:p>
        </p:txBody>
      </p:sp>
      <p:pic>
        <p:nvPicPr>
          <p:cNvPr id="3174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64163" y="981075"/>
            <a:ext cx="3429000" cy="457200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557338"/>
            <a:ext cx="4800600" cy="3600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620713"/>
            <a:ext cx="3944938" cy="5243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77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620713"/>
            <a:ext cx="3897312" cy="5256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549275"/>
            <a:ext cx="7561262" cy="5670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E:\TRAMPTARIA 2014 0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188" y="333375"/>
            <a:ext cx="3394075" cy="4525963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5" descr="E:\TRAMPTARIA 2014 0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33375"/>
            <a:ext cx="3937000" cy="2952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2" descr="E:\TRAMPTARIA 2014 0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429000"/>
            <a:ext cx="2280667" cy="30408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/>
              <a:t>ŠTRBSKÉ PLESO </a:t>
            </a:r>
          </a:p>
        </p:txBody>
      </p:sp>
      <p:pic>
        <p:nvPicPr>
          <p:cNvPr id="348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750" y="1412875"/>
            <a:ext cx="3427413" cy="457200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8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404813"/>
            <a:ext cx="4064000" cy="3046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82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645024"/>
            <a:ext cx="3602037" cy="2700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60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2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/>
              <a:t>TRICKLANDIA</a:t>
            </a:r>
          </a:p>
        </p:txBody>
      </p:sp>
      <p:pic>
        <p:nvPicPr>
          <p:cNvPr id="358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750" y="1412875"/>
            <a:ext cx="3330575" cy="4537075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38" y="1844675"/>
            <a:ext cx="4211637" cy="3165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404813"/>
            <a:ext cx="2863850" cy="3816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86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333375"/>
            <a:ext cx="3024187" cy="4032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475" y="2997200"/>
            <a:ext cx="2592388" cy="3455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548680"/>
            <a:ext cx="3092450" cy="5499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sk-SK" dirty="0" smtClean="0"/>
              <a:t>TEKVICE</a:t>
            </a:r>
            <a:endParaRPr lang="sk-SK" dirty="0"/>
          </a:p>
        </p:txBody>
      </p:sp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4443386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356992"/>
            <a:ext cx="4064968" cy="3048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000"/>
                                        <p:tgtEl>
                                          <p:spTgt spid="70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4320480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187957" y="3068960"/>
            <a:ext cx="4367808" cy="3275856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/>
              <a:t>PASOVAČKA PRVÁKOV 2019</a:t>
            </a:r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412875"/>
            <a:ext cx="3673475" cy="4895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1412875"/>
            <a:ext cx="3671887" cy="4895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3857625" cy="5145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692150"/>
            <a:ext cx="3816350" cy="5089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4300" y="2636838"/>
            <a:ext cx="4751388" cy="3563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404813"/>
            <a:ext cx="3101975" cy="4137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/>
              <a:t>MIKULÁŠ  2019</a:t>
            </a:r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412875"/>
            <a:ext cx="3692525" cy="2768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98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333375"/>
            <a:ext cx="4160837" cy="3119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98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645024"/>
            <a:ext cx="3671764" cy="2754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60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2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E:\TRAMPTARIA 2014 1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750" y="549275"/>
            <a:ext cx="4025900" cy="3017838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2" descr="E:\TRAMPTARIA 2014 1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549275"/>
            <a:ext cx="3995737" cy="2995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3" descr="E:\TRAMPTARIA 2014 3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213" y="3716338"/>
            <a:ext cx="3709987" cy="2782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692150"/>
            <a:ext cx="3744913" cy="49958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692150"/>
            <a:ext cx="3671888" cy="4899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32656"/>
            <a:ext cx="4608512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2996952"/>
            <a:ext cx="4641032" cy="34807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BlokTextu 5"/>
          <p:cNvSpPr txBox="1"/>
          <p:nvPr/>
        </p:nvSpPr>
        <p:spPr>
          <a:xfrm>
            <a:off x="539750" y="4005263"/>
            <a:ext cx="3455988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k-SK" sz="2400" dirty="0">
                <a:latin typeface="+mj-lt"/>
              </a:rPr>
              <a:t>NITRA EXKURZIA 2017</a:t>
            </a:r>
          </a:p>
        </p:txBody>
      </p:sp>
      <p:sp>
        <p:nvSpPr>
          <p:cNvPr id="7" name="BlokTextu 6"/>
          <p:cNvSpPr txBox="1"/>
          <p:nvPr/>
        </p:nvSpPr>
        <p:spPr>
          <a:xfrm>
            <a:off x="5148263" y="2349500"/>
            <a:ext cx="3816350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k-SK" sz="2400" dirty="0">
                <a:latin typeface="+mj-lt"/>
              </a:rPr>
              <a:t>KONCERT PEZINOK 2019</a:t>
            </a:r>
          </a:p>
        </p:txBody>
      </p:sp>
      <p:pic>
        <p:nvPicPr>
          <p:cNvPr id="2" name="mix_8m01s (audio-join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9813" y="6477726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withGroup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2000"/>
                                        <p:tgtEl>
                                          <p:spTgt spid="7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5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/>
          <p:cNvSpPr>
            <a:spLocks noGrp="1"/>
          </p:cNvSpPr>
          <p:nvPr>
            <p:ph type="subTitle" idx="1"/>
          </p:nvPr>
        </p:nvSpPr>
        <p:spPr>
          <a:xfrm>
            <a:off x="457200" y="3700463"/>
            <a:ext cx="83058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sk-SK" dirty="0" smtClean="0"/>
              <a:t>HRA</a:t>
            </a:r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457200" y="1433513"/>
            <a:ext cx="8305800" cy="1981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/>
              <a:t>UHÁDNITE KTO JE KTO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4"/>
          <p:cNvSpPr txBox="1"/>
          <p:nvPr/>
        </p:nvSpPr>
        <p:spPr>
          <a:xfrm>
            <a:off x="5292725" y="2924175"/>
            <a:ext cx="3455988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k-SK" sz="4800" dirty="0">
                <a:latin typeface="+mj-lt"/>
              </a:rPr>
              <a:t>1.REBEČKA</a:t>
            </a: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236520" y="1003841"/>
            <a:ext cx="3312368" cy="4418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72816"/>
            <a:ext cx="4512501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BlokTextu 4"/>
          <p:cNvSpPr txBox="1"/>
          <p:nvPr/>
        </p:nvSpPr>
        <p:spPr>
          <a:xfrm>
            <a:off x="5364163" y="2924175"/>
            <a:ext cx="3492500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k-SK" sz="4800" dirty="0">
                <a:latin typeface="+mj-lt"/>
              </a:rPr>
              <a:t>2.FILIPKO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65015" y="1003337"/>
            <a:ext cx="3437136" cy="48320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BlokTextu 4"/>
          <p:cNvSpPr txBox="1"/>
          <p:nvPr/>
        </p:nvSpPr>
        <p:spPr>
          <a:xfrm>
            <a:off x="5508625" y="3141663"/>
            <a:ext cx="4068763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k-SK" sz="4800" dirty="0">
                <a:latin typeface="+mj-lt"/>
              </a:rPr>
              <a:t>3.RASTÍČEK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08720"/>
            <a:ext cx="3600400" cy="4795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BlokTextu 4"/>
          <p:cNvSpPr txBox="1"/>
          <p:nvPr/>
        </p:nvSpPr>
        <p:spPr>
          <a:xfrm>
            <a:off x="5292725" y="2852738"/>
            <a:ext cx="2879725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k-SK" sz="4800" dirty="0">
                <a:latin typeface="+mj-lt"/>
              </a:rPr>
              <a:t>4.HANKA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68508" y="1715868"/>
            <a:ext cx="4152928" cy="3114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BlokTextu 4"/>
          <p:cNvSpPr txBox="1"/>
          <p:nvPr/>
        </p:nvSpPr>
        <p:spPr>
          <a:xfrm>
            <a:off x="4932363" y="2708275"/>
            <a:ext cx="3600450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k-SK" sz="4800" dirty="0">
                <a:latin typeface="+mj-lt"/>
              </a:rPr>
              <a:t> 5.JAKUBKO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4"/>
          <p:cNvSpPr txBox="1"/>
          <p:nvPr/>
        </p:nvSpPr>
        <p:spPr>
          <a:xfrm>
            <a:off x="5508625" y="2997200"/>
            <a:ext cx="3419475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k-SK" sz="4800" dirty="0">
                <a:latin typeface="+mj-lt"/>
              </a:rPr>
              <a:t>6.TEREZKA</a:t>
            </a: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628800"/>
            <a:ext cx="4660901" cy="34260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764704"/>
            <a:ext cx="2880320" cy="5064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BlokTextu 4"/>
          <p:cNvSpPr txBox="1"/>
          <p:nvPr/>
        </p:nvSpPr>
        <p:spPr>
          <a:xfrm>
            <a:off x="5076825" y="3141663"/>
            <a:ext cx="3095625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k-SK" sz="4800" dirty="0">
                <a:latin typeface="+mj-lt"/>
              </a:rPr>
              <a:t>7.DADKA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052513"/>
            <a:ext cx="2073275" cy="34559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2636838"/>
            <a:ext cx="2286000" cy="3816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488" y="404813"/>
            <a:ext cx="1746250" cy="2911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981075"/>
            <a:ext cx="1944688" cy="3241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148" name="Nadpis 1"/>
          <p:cNvSpPr>
            <a:spLocks noGrp="1"/>
          </p:cNvSpPr>
          <p:nvPr>
            <p:ph type="title"/>
          </p:nvPr>
        </p:nvSpPr>
        <p:spPr>
          <a:xfrm>
            <a:off x="251520" y="-315416"/>
            <a:ext cx="8229600" cy="1219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dirty="0"/>
              <a:t>MÚZEUM BRATISLAVA2016</a:t>
            </a:r>
          </a:p>
        </p:txBody>
      </p:sp>
      <p:pic>
        <p:nvPicPr>
          <p:cNvPr id="6151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025" y="3573463"/>
            <a:ext cx="1754188" cy="2924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60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withGroup">
                            <p:stCondLst>
                              <p:cond delay="80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withGroup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56792"/>
            <a:ext cx="4592024" cy="3361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BlokTextu 4"/>
          <p:cNvSpPr txBox="1"/>
          <p:nvPr/>
        </p:nvSpPr>
        <p:spPr>
          <a:xfrm>
            <a:off x="5724525" y="2852738"/>
            <a:ext cx="2447925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k-SK" sz="4800" dirty="0">
                <a:latin typeface="+mj-lt"/>
              </a:rPr>
              <a:t>8.RIŠKO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 t="19962" b="28136"/>
          <a:stretch>
            <a:fillRect/>
          </a:stretch>
        </p:blipFill>
        <p:spPr bwMode="auto">
          <a:xfrm>
            <a:off x="755576" y="1412776"/>
            <a:ext cx="3751799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BlokTextu 4"/>
          <p:cNvSpPr txBox="1"/>
          <p:nvPr/>
        </p:nvSpPr>
        <p:spPr>
          <a:xfrm>
            <a:off x="4787900" y="2781300"/>
            <a:ext cx="4103688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k-SK" sz="4800" dirty="0">
                <a:latin typeface="+mj-lt"/>
              </a:rPr>
              <a:t>9.NATHANKO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84784"/>
            <a:ext cx="4497438" cy="3378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BlokTextu 4"/>
          <p:cNvSpPr txBox="1"/>
          <p:nvPr/>
        </p:nvSpPr>
        <p:spPr>
          <a:xfrm>
            <a:off x="5724525" y="2997200"/>
            <a:ext cx="3203575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k-SK" sz="4800" dirty="0">
                <a:latin typeface="+mj-lt"/>
              </a:rPr>
              <a:t>10.PAŤKO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908720"/>
            <a:ext cx="3528392" cy="47045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BlokTextu 4"/>
          <p:cNvSpPr txBox="1"/>
          <p:nvPr/>
        </p:nvSpPr>
        <p:spPr>
          <a:xfrm>
            <a:off x="4932363" y="2852738"/>
            <a:ext cx="3744912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k-SK" sz="4800" dirty="0">
                <a:latin typeface="+mj-lt"/>
              </a:rPr>
              <a:t>11.DOMINIK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24744"/>
            <a:ext cx="3203848" cy="42717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BlokTextu 4"/>
          <p:cNvSpPr txBox="1"/>
          <p:nvPr/>
        </p:nvSpPr>
        <p:spPr>
          <a:xfrm>
            <a:off x="4787900" y="2924175"/>
            <a:ext cx="3887788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k-SK" sz="4800" dirty="0">
                <a:latin typeface="+mj-lt"/>
              </a:rPr>
              <a:t>12.JOHANKA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908720"/>
            <a:ext cx="3096344" cy="4954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BlokTextu 4"/>
          <p:cNvSpPr txBox="1"/>
          <p:nvPr/>
        </p:nvSpPr>
        <p:spPr>
          <a:xfrm>
            <a:off x="5292725" y="2781300"/>
            <a:ext cx="2879725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k-SK" sz="4800" dirty="0">
                <a:latin typeface="+mj-lt"/>
              </a:rPr>
              <a:t>13.RENKO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980728"/>
            <a:ext cx="3545632" cy="47275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BlokTextu 4"/>
          <p:cNvSpPr txBox="1"/>
          <p:nvPr/>
        </p:nvSpPr>
        <p:spPr>
          <a:xfrm>
            <a:off x="5076825" y="3141663"/>
            <a:ext cx="4067175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k-SK" sz="4800" dirty="0" smtClean="0">
                <a:latin typeface="+mj-lt"/>
              </a:rPr>
              <a:t>14.LUKÁŠKO</a:t>
            </a:r>
            <a:endParaRPr lang="sk-SK" sz="48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/>
          <p:cNvSpPr>
            <a:spLocks noGrp="1"/>
          </p:cNvSpPr>
          <p:nvPr>
            <p:ph type="subTitle" idx="1"/>
          </p:nvPr>
        </p:nvSpPr>
        <p:spPr>
          <a:xfrm>
            <a:off x="457200" y="3700463"/>
            <a:ext cx="8305800" cy="1143000"/>
          </a:xfrm>
        </p:spPr>
        <p:txBody>
          <a:bodyPr/>
          <a:lstStyle/>
          <a:p>
            <a:pPr>
              <a:defRPr/>
            </a:pPr>
            <a:r>
              <a:rPr lang="sk-SK" sz="4000" dirty="0"/>
              <a:t>A ZA TÝCHTO 9 ROKOV</a:t>
            </a:r>
          </a:p>
        </p:txBody>
      </p:sp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sk-SK" dirty="0"/>
              <a:t>ĎAKUJEME ZA </a:t>
            </a:r>
            <a:r>
              <a:rPr lang="sk-SK" dirty="0" smtClean="0"/>
              <a:t>POZORNOSŤ</a:t>
            </a:r>
            <a:endParaRPr lang="sk-SK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/>
              <a:t>TRENČÍN 2016</a:t>
            </a:r>
          </a:p>
        </p:txBody>
      </p:sp>
      <p:pic>
        <p:nvPicPr>
          <p:cNvPr id="717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484313"/>
            <a:ext cx="3330575" cy="3976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175" y="1700213"/>
            <a:ext cx="4729163" cy="3546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08720"/>
            <a:ext cx="2970212" cy="3960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620688"/>
            <a:ext cx="3776737" cy="28332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3789040"/>
            <a:ext cx="4595812" cy="2584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/>
              <a:t>ŽELEŽNIČNÉ MÚZEUM BRATISLAVA</a:t>
            </a:r>
            <a:br>
              <a:rPr lang="sk-SK"/>
            </a:br>
            <a:r>
              <a:rPr lang="sk-SK"/>
              <a:t>2016</a:t>
            </a:r>
          </a:p>
        </p:txBody>
      </p:sp>
      <p:pic>
        <p:nvPicPr>
          <p:cNvPr id="921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1700213"/>
            <a:ext cx="3024187" cy="4032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1628775"/>
            <a:ext cx="3186112" cy="4248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317" name="AutoShape 6" descr="klasické boty webové stránky se slevou obratná výroba kreslené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318" name="AutoShape 8" descr="klasické boty webové stránky se slevou obratná výroba kreslené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4213" y="620713"/>
            <a:ext cx="4051300" cy="5400675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836613"/>
            <a:ext cx="3527425" cy="4705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er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i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1737</TotalTime>
  <Words>85</Words>
  <Application>Microsoft Office PowerPoint</Application>
  <PresentationFormat>Prezentácia na obrazovke (4:3)</PresentationFormat>
  <Paragraphs>42</Paragraphs>
  <Slides>57</Slides>
  <Notes>0</Notes>
  <HiddenSlides>0</HiddenSlides>
  <MMClips>2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57</vt:i4>
      </vt:variant>
    </vt:vector>
  </HeadingPairs>
  <TitlesOfParts>
    <vt:vector size="62" baseType="lpstr">
      <vt:lpstr>Arial</vt:lpstr>
      <vt:lpstr>Constantia</vt:lpstr>
      <vt:lpstr>Wingdings 2</vt:lpstr>
      <vt:lpstr>Calibri</vt:lpstr>
      <vt:lpstr>Papier</vt:lpstr>
      <vt:lpstr>NAŠA CESTA</vt:lpstr>
      <vt:lpstr>TRAMTÁRIA 2014</vt:lpstr>
      <vt:lpstr>Prezentácia programu PowerPoint</vt:lpstr>
      <vt:lpstr>Prezentácia programu PowerPoint</vt:lpstr>
      <vt:lpstr>MÚZEUM BRATISLAVA2016</vt:lpstr>
      <vt:lpstr>TRENČÍN 2016</vt:lpstr>
      <vt:lpstr>Prezentácia programu PowerPoint</vt:lpstr>
      <vt:lpstr>ŽELEŽNIČNÉ MÚZEUM BRATISLAVA 2016</vt:lpstr>
      <vt:lpstr>Prezentácia programu PowerPoint</vt:lpstr>
      <vt:lpstr>MALKIA PARK 2018</vt:lpstr>
      <vt:lpstr>MÚZEUM SENEC 2017</vt:lpstr>
      <vt:lpstr>Prezentácia programu PowerPoint</vt:lpstr>
      <vt:lpstr>Prezentácia programu PowerPoint</vt:lpstr>
      <vt:lpstr>VIANOČNÁ  AKADÉMIA 2017</vt:lpstr>
      <vt:lpstr>PASEKA 2018</vt:lpstr>
      <vt:lpstr>LYŽIARSKY 2018</vt:lpstr>
      <vt:lpstr>Prezentácia programu PowerPoint</vt:lpstr>
      <vt:lpstr>Prezentácia programu PowerPoint</vt:lpstr>
      <vt:lpstr>Prezentácia programu PowerPoint</vt:lpstr>
      <vt:lpstr>GOLF 2018</vt:lpstr>
      <vt:lpstr>KOMÁRNO 2018</vt:lpstr>
      <vt:lpstr>Prezentácia programu PowerPoint</vt:lpstr>
      <vt:lpstr>VIANOCE 2017/2018</vt:lpstr>
      <vt:lpstr>Prezentácia programu PowerPoint</vt:lpstr>
      <vt:lpstr>HOLIČ, SKALICA 2019</vt:lpstr>
      <vt:lpstr>VYSOKÉ TATRY 2019</vt:lpstr>
      <vt:lpstr>LOMNICKÝ ŠTÍT</vt:lpstr>
      <vt:lpstr>Prezentácia programu PowerPoint</vt:lpstr>
      <vt:lpstr>Prezentácia programu PowerPoint</vt:lpstr>
      <vt:lpstr>ŠTRBSKÉ PLESO </vt:lpstr>
      <vt:lpstr>TRICKLANDIA</vt:lpstr>
      <vt:lpstr>Prezentácia programu PowerPoint</vt:lpstr>
      <vt:lpstr>Prezentácia programu PowerPoint</vt:lpstr>
      <vt:lpstr>TEKVICE</vt:lpstr>
      <vt:lpstr>Prezentácia programu PowerPoint</vt:lpstr>
      <vt:lpstr>PASOVAČKA PRVÁKOV 2019</vt:lpstr>
      <vt:lpstr>Prezentácia programu PowerPoint</vt:lpstr>
      <vt:lpstr>Prezentácia programu PowerPoint</vt:lpstr>
      <vt:lpstr>MIKULÁŠ  2019</vt:lpstr>
      <vt:lpstr>Prezentácia programu PowerPoint</vt:lpstr>
      <vt:lpstr>Prezentácia programu PowerPoint</vt:lpstr>
      <vt:lpstr>UHÁDNITE KTO JE KTO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ĎAKUJEME ZA POZORNOSŤ</vt:lpstr>
    </vt:vector>
  </TitlesOfParts>
  <Company>ZS Bosany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pecarovad</dc:creator>
  <cp:lastModifiedBy>computer</cp:lastModifiedBy>
  <cp:revision>126</cp:revision>
  <dcterms:created xsi:type="dcterms:W3CDTF">2009-02-23T07:01:29Z</dcterms:created>
  <dcterms:modified xsi:type="dcterms:W3CDTF">2020-06-26T09:05:20Z</dcterms:modified>
</cp:coreProperties>
</file>