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75B520-B2F3-4076-893E-6379C0FF09B9}" type="datetimeFigureOut">
              <a:rPr lang="pl-PL" smtClean="0"/>
              <a:t>19.11.2021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3784C6-71E8-4F12-BE19-94263D556D51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136904" cy="4104456"/>
          </a:xfrm>
        </p:spPr>
        <p:txBody>
          <a:bodyPr>
            <a:noAutofit/>
          </a:bodyPr>
          <a:lstStyle/>
          <a:p>
            <a:pPr algn="just"/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22 października odwiedziła nas Pani Ania ze Szkolnej Biblioteki SP357 </a:t>
            </a:r>
            <a:br>
              <a:rPr lang="pl-PL" sz="15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zapoznając nas z tradycyjną japońską sztuką teatralną </a:t>
            </a:r>
            <a:r>
              <a:rPr lang="pl-PL" sz="1500" b="1" i="1" dirty="0">
                <a:solidFill>
                  <a:schemeClr val="accent4">
                    <a:lumMod val="50000"/>
                  </a:schemeClr>
                </a:solidFill>
              </a:rPr>
              <a:t>kamishibai</a:t>
            </a:r>
            <a:r>
              <a:rPr lang="pl-PL" sz="1500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pl-PL" sz="15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pl-PL" sz="1500" b="1" i="1" dirty="0">
                <a:solidFill>
                  <a:schemeClr val="accent4">
                    <a:lumMod val="50000"/>
                  </a:schemeClr>
                </a:solidFill>
              </a:rPr>
              <a:t>Kamishibai </a:t>
            </a:r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(jap. </a:t>
            </a:r>
            <a:r>
              <a:rPr lang="pl-PL" sz="1500" i="1" dirty="0">
                <a:solidFill>
                  <a:schemeClr val="accent4">
                    <a:lumMod val="50000"/>
                  </a:schemeClr>
                </a:solidFill>
              </a:rPr>
              <a:t>kami</a:t>
            </a:r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 – papier, </a:t>
            </a:r>
            <a:r>
              <a:rPr lang="pl-PL" sz="1500" i="1" dirty="0">
                <a:solidFill>
                  <a:schemeClr val="accent4">
                    <a:lumMod val="50000"/>
                  </a:schemeClr>
                </a:solidFill>
              </a:rPr>
              <a:t>shibai</a:t>
            </a:r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 – sztuka) to inaczej „papierowy teatr”, nazywany również „teatrem obrazkowym” albo „teatrem narracji”. Większość </a:t>
            </a:r>
            <a:r>
              <a:rPr lang="pl-PL" sz="1500" i="1" dirty="0">
                <a:solidFill>
                  <a:schemeClr val="accent4">
                    <a:lumMod val="50000"/>
                  </a:schemeClr>
                </a:solidFill>
              </a:rPr>
              <a:t>kamishibai</a:t>
            </a:r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 to bajki, baśnie lub opowiadania składające się z 10 – 16 pięknie ilustrowanych kart z tekstem </a:t>
            </a:r>
            <a:br>
              <a:rPr lang="pl-PL" sz="15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na odwrocie. Ich prezentowaniu towarzyszy wyjątkowy nastrój, powstający za sprawą przenośnego teatru, przy pomocy którego ilustrowane opowiadania są przedstawiane </a:t>
            </a:r>
            <a:br>
              <a:rPr lang="pl-PL" sz="15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w formie papierowych „slajdów”. Technika i walory takiego przedstawienia pomagają osiągnąć magiczny efekt koncentracji, a forma opowiadania czy też czytania </a:t>
            </a:r>
            <a:br>
              <a:rPr lang="pl-PL" sz="15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to prawdziwie teatralne doświadczenie. </a:t>
            </a:r>
          </a:p>
          <a:p>
            <a:pPr algn="just"/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Podczas dzisiejszego spotkania poznaliśmy opowiadanie </a:t>
            </a:r>
            <a:r>
              <a:rPr lang="pl-PL" sz="1500" dirty="0" err="1">
                <a:solidFill>
                  <a:schemeClr val="accent4">
                    <a:lumMod val="50000"/>
                  </a:schemeClr>
                </a:solidFill>
              </a:rPr>
              <a:t>pt</a:t>
            </a:r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.,,Kotka Psotka”.</a:t>
            </a:r>
            <a:br>
              <a:rPr lang="pl-PL" sz="15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Piękne ilustracje sprawiły, że choć na chwilę mogliśmy wejść w koci świat i zobaczyć </a:t>
            </a:r>
            <a:br>
              <a:rPr lang="pl-PL" sz="15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go kocimi oczami. To niezwykle ciekawe spotkanie dało również możliwość obcowania z książką w niekonwencjonalny sposób.</a:t>
            </a:r>
          </a:p>
          <a:p>
            <a:pPr algn="just"/>
            <a:r>
              <a:rPr lang="pl-PL" sz="1500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algn="just"/>
            <a:endParaRPr lang="pl-PL" sz="15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772400" cy="13681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182880" indent="0" algn="ctr">
              <a:buNone/>
            </a:pPr>
            <a:r>
              <a:rPr lang="pl-PL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Teatrzyk Kamishibai</a:t>
            </a:r>
            <a:br>
              <a:rPr lang="pl-PL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pl-PL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 grupie Rybki</a:t>
            </a:r>
          </a:p>
        </p:txBody>
      </p:sp>
    </p:spTree>
    <p:extLst>
      <p:ext uri="{BB962C8B-B14F-4D97-AF65-F5344CB8AC3E}">
        <p14:creationId xmlns:p14="http://schemas.microsoft.com/office/powerpoint/2010/main" val="23713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287" y="4149080"/>
            <a:ext cx="4766835" cy="2016224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>
                <a:solidFill>
                  <a:schemeClr val="accent4">
                    <a:lumMod val="50000"/>
                  </a:schemeClr>
                </a:solidFill>
              </a:rPr>
              <a:t>Zdjęcie przedstawia dzieci </a:t>
            </a:r>
            <a:br>
              <a:rPr lang="pl-PL" sz="2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4">
                    <a:lumMod val="50000"/>
                  </a:schemeClr>
                </a:solidFill>
              </a:rPr>
              <a:t>oraz panią bibliotekarkę opowiadającą o wyjątkowym charakterze teatru obrazkowego</a:t>
            </a:r>
            <a:br>
              <a:rPr lang="pl-PL" sz="2400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 </a:t>
            </a:r>
          </a:p>
        </p:txBody>
      </p:sp>
      <p:pic>
        <p:nvPicPr>
          <p:cNvPr id="1026" name="Picture 2" descr="C:\Users\karol\Desktop\20211022_112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5304" y="476672"/>
            <a:ext cx="4717818" cy="326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00" y="3474255"/>
            <a:ext cx="3714666" cy="27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99" y="260648"/>
            <a:ext cx="3714666" cy="27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96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0129" y="4365104"/>
            <a:ext cx="3931831" cy="2115108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>
                <a:solidFill>
                  <a:schemeClr val="accent4">
                    <a:lumMod val="50000"/>
                  </a:schemeClr>
                </a:solidFill>
              </a:rPr>
              <a:t>Zdjęcie przedstawia dzieci oglądające teatrzyk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8" y="404664"/>
            <a:ext cx="452230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8"/>
          <a:stretch/>
        </p:blipFill>
        <p:spPr bwMode="auto">
          <a:xfrm>
            <a:off x="4934484" y="620688"/>
            <a:ext cx="4035112" cy="491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693707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203</Words>
  <Application>Microsoft Office PowerPoint</Application>
  <PresentationFormat>Pokaz na ekranie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Georgia</vt:lpstr>
      <vt:lpstr>Trebuchet MS</vt:lpstr>
      <vt:lpstr>Aerodynamiczny</vt:lpstr>
      <vt:lpstr>Teatrzyk Kamishibai w grupie Rybki</vt:lpstr>
      <vt:lpstr>Zdjęcie przedstawia dzieci  oraz panią bibliotekarkę opowiadającą o wyjątkowym charakterze teatru obrazkowego            </vt:lpstr>
      <vt:lpstr>Zdjęcie przedstawia dzieci oglądające teatrzyk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Teatrzyk Kamishibai w grupie Rybki</dc:title>
  <dc:creator>karolakwirynow2007@gmail.com</dc:creator>
  <cp:lastModifiedBy>Milena Maliszewska</cp:lastModifiedBy>
  <cp:revision>8</cp:revision>
  <dcterms:created xsi:type="dcterms:W3CDTF">2021-11-17T18:54:08Z</dcterms:created>
  <dcterms:modified xsi:type="dcterms:W3CDTF">2021-11-19T08:07:30Z</dcterms:modified>
</cp:coreProperties>
</file>