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0" r:id="rId3"/>
    <p:sldId id="266" r:id="rId4"/>
    <p:sldId id="272" r:id="rId5"/>
    <p:sldId id="274" r:id="rId6"/>
    <p:sldId id="271" r:id="rId7"/>
    <p:sldId id="273" r:id="rId8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Kliknij, aby edytować style wzorca tekstu</a:t>
            </a:r>
          </a:p>
          <a:p>
            <a:pPr lvl="1" rtl="0"/>
            <a:r>
              <a:t>Drugi poziom</a:t>
            </a:r>
          </a:p>
          <a:p>
            <a:pPr lvl="2" rtl="0"/>
            <a:r>
              <a:t>Trzeci poziom</a:t>
            </a:r>
          </a:p>
          <a:p>
            <a:pPr lvl="3" rtl="0"/>
            <a:r>
              <a:t>Czwarty poziom</a:t>
            </a:r>
          </a:p>
          <a:p>
            <a:pPr lvl="4" rtl="0"/>
            <a:r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l-PL" smtClean="0"/>
              <a:t>Kliknij, aby edytować styl wzorca podtytułu</a:t>
            </a:r>
            <a:endParaRPr/>
          </a:p>
        </p:txBody>
      </p:sp>
      <p:sp>
        <p:nvSpPr>
          <p:cNvPr id="8" name="Data — symbol zastępczy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9" name="Stopka — symbol zastępczy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10" name="Numer slajdu — symbol zastępczy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8" name="Prostokąt zaokrąglony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"/>
              <a:t>Kliknij, aby edytować styl wzorca tytułu</a:t>
            </a:r>
            <a:endParaRPr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"/>
              <a:t>Kliknij, aby edytować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2016-09-01</a:t>
            </a:r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65213" y="420129"/>
            <a:ext cx="7091361" cy="2586682"/>
          </a:xfrm>
        </p:spPr>
        <p:txBody>
          <a:bodyPr rtlCol="0">
            <a:normAutofit/>
          </a:bodyPr>
          <a:lstStyle/>
          <a:p>
            <a:pPr algn="ctr" rtl="0"/>
            <a:r>
              <a:rPr lang="pl" sz="4000" dirty="0" smtClean="0"/>
              <a:t>RELACJA ZDJĘCIOWA </a:t>
            </a:r>
            <a:br>
              <a:rPr lang="pl" sz="4000" dirty="0" smtClean="0"/>
            </a:br>
            <a:r>
              <a:rPr lang="pl" sz="4000" dirty="0" smtClean="0"/>
              <a:t>Z PRZYZNANIA NAGRÓD </a:t>
            </a:r>
            <a:br>
              <a:rPr lang="pl" sz="4000" dirty="0" smtClean="0"/>
            </a:br>
            <a:r>
              <a:rPr lang="pl" sz="4000" dirty="0" smtClean="0"/>
              <a:t>W KONKURSIE LOGOPEDYCZNYM</a:t>
            </a:r>
            <a:endParaRPr lang="pl" sz="4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65213" y="3364177"/>
            <a:ext cx="7091361" cy="838200"/>
          </a:xfrm>
        </p:spPr>
        <p:txBody>
          <a:bodyPr rtlCol="0">
            <a:noAutofit/>
          </a:bodyPr>
          <a:lstStyle/>
          <a:p>
            <a:pPr algn="ctr" rtl="0"/>
            <a:r>
              <a:rPr lang="pl-PL" sz="3200" dirty="0" smtClean="0"/>
              <a:t>„Z</a:t>
            </a:r>
            <a:r>
              <a:rPr lang="pl" sz="3200" dirty="0" smtClean="0"/>
              <a:t>wariowańce oddechowe, czyli oddechowe pomoce logopedyczne”</a:t>
            </a:r>
            <a:endParaRPr lang="pl" sz="32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993556" y="5585254"/>
            <a:ext cx="3023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Koordynatorzy:</a:t>
            </a:r>
          </a:p>
          <a:p>
            <a:r>
              <a:rPr lang="pl-PL" dirty="0" smtClean="0"/>
              <a:t>Jolanta Pluta</a:t>
            </a:r>
          </a:p>
          <a:p>
            <a:r>
              <a:rPr lang="pl-PL" dirty="0" smtClean="0"/>
              <a:t>Milena Maliszewska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55" y="609600"/>
            <a:ext cx="5651156" cy="4238367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282" y="609600"/>
            <a:ext cx="5656648" cy="424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39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5706" y="1104899"/>
            <a:ext cx="4489623" cy="336721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70237" y="1102840"/>
            <a:ext cx="4489624" cy="336721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8073081" y="1244084"/>
            <a:ext cx="3243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I miejsce </a:t>
            </a:r>
            <a:endParaRPr lang="pl-PL" dirty="0" smtClean="0"/>
          </a:p>
          <a:p>
            <a:r>
              <a:rPr lang="pl-PL" dirty="0" smtClean="0"/>
              <a:t>Hanna Szafirowska, Żyrafki </a:t>
            </a:r>
            <a:r>
              <a:rPr lang="pl-PL" dirty="0"/>
              <a:t>Pola Janusz, </a:t>
            </a:r>
            <a:r>
              <a:rPr lang="pl-PL" dirty="0" smtClean="0"/>
              <a:t>Żyrafki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14" y="354177"/>
            <a:ext cx="3973553" cy="5295247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5221842" y="24016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II miejsce </a:t>
            </a:r>
            <a:endParaRPr lang="pl-PL" dirty="0" smtClean="0"/>
          </a:p>
          <a:p>
            <a:r>
              <a:rPr lang="pl-PL" dirty="0" smtClean="0"/>
              <a:t>Wojciech Dudziński, grupa 0c</a:t>
            </a:r>
          </a:p>
          <a:p>
            <a:r>
              <a:rPr lang="pl-PL" dirty="0"/>
              <a:t>Zuzanna Kopeć, </a:t>
            </a:r>
            <a:r>
              <a:rPr lang="pl-PL" dirty="0" smtClean="0"/>
              <a:t>Biedronki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0594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0033" y="975498"/>
            <a:ext cx="6041080" cy="453081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543573" y="1721879"/>
            <a:ext cx="33579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dirty="0"/>
              <a:t>III miejsce </a:t>
            </a:r>
            <a:endParaRPr lang="pl-PL" dirty="0" smtClean="0"/>
          </a:p>
          <a:p>
            <a:pPr algn="r"/>
            <a:r>
              <a:rPr lang="pl-PL" dirty="0" smtClean="0"/>
              <a:t>Adrian </a:t>
            </a:r>
            <a:r>
              <a:rPr lang="pl-PL" dirty="0"/>
              <a:t>Cieśla, </a:t>
            </a:r>
            <a:r>
              <a:rPr lang="pl-PL" dirty="0" smtClean="0"/>
              <a:t>Żyrafki</a:t>
            </a:r>
          </a:p>
          <a:p>
            <a:pPr algn="r"/>
            <a:r>
              <a:rPr lang="pl-PL" dirty="0"/>
              <a:t>Stanisław Sawiak, </a:t>
            </a:r>
            <a:r>
              <a:rPr lang="pl-PL" dirty="0" smtClean="0"/>
              <a:t>Jeżyki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7880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61083" y="1483585"/>
            <a:ext cx="3696724" cy="277254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8176" y="1483584"/>
            <a:ext cx="3696724" cy="277254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53990" y="1483584"/>
            <a:ext cx="3696724" cy="2772543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68105" y="1957168"/>
            <a:ext cx="29656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dirty="0" smtClean="0"/>
              <a:t>Wyróżnienia</a:t>
            </a:r>
            <a:r>
              <a:rPr lang="pl-PL" dirty="0" smtClean="0"/>
              <a:t>:</a:t>
            </a:r>
          </a:p>
          <a:p>
            <a:pPr algn="r"/>
            <a:r>
              <a:rPr lang="pl-PL" dirty="0" smtClean="0"/>
              <a:t>Maria Kawecka, Żyrafki</a:t>
            </a:r>
          </a:p>
          <a:p>
            <a:pPr algn="r"/>
            <a:r>
              <a:rPr lang="pl-PL" dirty="0" smtClean="0"/>
              <a:t>Kinga </a:t>
            </a:r>
            <a:r>
              <a:rPr lang="pl-PL" dirty="0"/>
              <a:t>Jeziorska, </a:t>
            </a:r>
            <a:r>
              <a:rPr lang="pl-PL" dirty="0" smtClean="0"/>
              <a:t>Żyrafki </a:t>
            </a:r>
          </a:p>
          <a:p>
            <a:pPr algn="r"/>
            <a:r>
              <a:rPr lang="pl-PL" dirty="0" smtClean="0"/>
              <a:t>Emilia </a:t>
            </a:r>
            <a:r>
              <a:rPr lang="pl-PL" dirty="0"/>
              <a:t>Król, </a:t>
            </a:r>
            <a:r>
              <a:rPr lang="pl-PL" dirty="0" smtClean="0"/>
              <a:t>Żyrafki </a:t>
            </a:r>
          </a:p>
          <a:p>
            <a:pPr algn="r"/>
            <a:r>
              <a:rPr lang="pl-PL" dirty="0" smtClean="0"/>
              <a:t>Nadia </a:t>
            </a:r>
            <a:r>
              <a:rPr lang="pl-PL" dirty="0"/>
              <a:t>Pyrkosz, </a:t>
            </a:r>
            <a:r>
              <a:rPr lang="pl-PL" dirty="0" smtClean="0"/>
              <a:t>Żyrafki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2546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44" y="280133"/>
            <a:ext cx="3996895" cy="532919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083" y="280133"/>
            <a:ext cx="3999027" cy="5329194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8690919" y="1400474"/>
            <a:ext cx="30562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Wyróżnienia: </a:t>
            </a:r>
            <a:endParaRPr lang="pl-PL" dirty="0" smtClean="0"/>
          </a:p>
          <a:p>
            <a:r>
              <a:rPr lang="pl-PL" dirty="0" smtClean="0"/>
              <a:t>Dawid </a:t>
            </a:r>
            <a:r>
              <a:rPr lang="pl-PL" dirty="0"/>
              <a:t>Dubaniewicz, Jeżyki Dorota Dubaniewicz, 0c</a:t>
            </a:r>
          </a:p>
        </p:txBody>
      </p:sp>
    </p:spTree>
    <p:extLst>
      <p:ext uri="{BB962C8B-B14F-4D97-AF65-F5344CB8AC3E}">
        <p14:creationId xmlns:p14="http://schemas.microsoft.com/office/powerpoint/2010/main" val="1666106077"/>
      </p:ext>
    </p:extLst>
  </p:cSld>
  <p:clrMapOvr>
    <a:masterClrMapping/>
  </p:clrMapOvr>
</p:sld>
</file>

<file path=ppt/theme/theme1.xml><?xml version="1.0" encoding="utf-8"?>
<a:theme xmlns:a="http://schemas.openxmlformats.org/drawingml/2006/main" name="Bawiące się dzieci 16: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58_TF03461883_TF03461883" id="{CB1E742B-07C7-400E-AC72-0F240E4DAFC6}" vid="{6946C01C-0A18-4EED-B65C-F3BDDA07F56C}"/>
    </a:ext>
  </a:extLst>
</a:theme>
</file>

<file path=ppt/theme/theme2.xml><?xml version="1.0" encoding="utf-8"?>
<a:theme xmlns:a="http://schemas.openxmlformats.org/drawingml/2006/main" name="Motyw pakietu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edukacyjna z motywem bawiących się dzieci (ilustracja w stylu kreskówki, panoramiczna)</Template>
  <TotalTime>77</TotalTime>
  <Words>78</Words>
  <Application>Microsoft Office PowerPoint</Application>
  <PresentationFormat>Panoramiczny</PresentationFormat>
  <Paragraphs>21</Paragraphs>
  <Slides>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0" baseType="lpstr">
      <vt:lpstr>Euphemia</vt:lpstr>
      <vt:lpstr>Wingdings</vt:lpstr>
      <vt:lpstr>Bawiące się dzieci 16:9</vt:lpstr>
      <vt:lpstr>RELACJA ZDJĘCIOWA  Z PRZYZNANIA NAGRÓD  W KONKURSIE LOGOPEDYCZNYM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RELACJA ZDJĘCIOWA  Z PRZYZNANIA NAGRÓD  W KONKURSIE LOGOPEDYCZNYM</dc:title>
  <dc:creator>jolac</dc:creator>
  <cp:lastModifiedBy>jolac</cp:lastModifiedBy>
  <cp:revision>8</cp:revision>
  <dcterms:created xsi:type="dcterms:W3CDTF">2021-10-20T18:21:22Z</dcterms:created>
  <dcterms:modified xsi:type="dcterms:W3CDTF">2021-10-20T19:49:30Z</dcterms:modified>
</cp:coreProperties>
</file>