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i&#281;.nazwisko@spjozefina.edu.pl" TargetMode="External"/><Relationship Id="rId2" Type="http://schemas.openxmlformats.org/officeDocument/2006/relationships/hyperlink" Target="http://www.gmail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.kowalski@spjozefina.edu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.kowalski@spjozefina.edu.pl" TargetMode="External"/><Relationship Id="rId2" Type="http://schemas.openxmlformats.org/officeDocument/2006/relationships/hyperlink" Target="mailto:imi&#281;.nazwisko@spjozefina.edu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pl-PL" dirty="0" smtClean="0"/>
              <a:t>Jak korzystać z </a:t>
            </a:r>
            <a:r>
              <a:rPr lang="pl-PL" dirty="0" err="1" smtClean="0"/>
              <a:t>Classrooma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6400800" cy="1752600"/>
          </a:xfrm>
        </p:spPr>
        <p:txBody>
          <a:bodyPr/>
          <a:lstStyle/>
          <a:p>
            <a:r>
              <a:rPr lang="pl-PL" dirty="0" smtClean="0"/>
              <a:t>Poradnik dla uczniów </a:t>
            </a:r>
            <a:br>
              <a:rPr lang="pl-PL" dirty="0" smtClean="0"/>
            </a:br>
            <a:r>
              <a:rPr lang="pl-PL" dirty="0" smtClean="0"/>
              <a:t>Szkoły Podstawowej w Józefinie</a:t>
            </a:r>
          </a:p>
          <a:p>
            <a:endParaRPr lang="pl-PL" dirty="0"/>
          </a:p>
        </p:txBody>
      </p:sp>
      <p:pic>
        <p:nvPicPr>
          <p:cNvPr id="1026" name="Picture 2" descr="Szkoła Podstawowa im. Kawalerów Orderu Uśmiechu w Józefi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76557"/>
            <a:ext cx="3552216" cy="3981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pl-PL" dirty="0" smtClean="0"/>
              <a:t>WAŻNE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Pamiętajcie, żeby nie oddawać nauczycielom zadań w „Strumieniu”, w komentarzach. Do tego służy zakładka Zadania </a:t>
            </a:r>
            <a:r>
              <a:rPr lang="pl-PL" dirty="0" smtClean="0">
                <a:sym typeface="Wingdings" pitchFamily="2" charset="2"/>
              </a:rPr>
              <a:t>.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Spotkania </a:t>
            </a:r>
            <a:r>
              <a:rPr lang="pl-PL" dirty="0" smtClean="0"/>
              <a:t>G</a:t>
            </a:r>
            <a:r>
              <a:rPr lang="pl-PL" dirty="0" smtClean="0"/>
              <a:t>oogle </a:t>
            </a:r>
            <a:r>
              <a:rPr lang="pl-PL" dirty="0" err="1" smtClean="0"/>
              <a:t>meet</a:t>
            </a:r>
            <a:r>
              <a:rPr lang="pl-PL" dirty="0" smtClean="0"/>
              <a:t> (</a:t>
            </a:r>
            <a:r>
              <a:rPr lang="pl-PL" dirty="0" err="1" smtClean="0"/>
              <a:t>hangouts</a:t>
            </a:r>
            <a:r>
              <a:rPr lang="pl-PL" dirty="0" smtClean="0"/>
              <a:t> </a:t>
            </a:r>
            <a:r>
              <a:rPr lang="pl-PL" dirty="0" err="1" smtClean="0"/>
              <a:t>meet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Być może nauczyciel będzie chciał z Wami poprowadzić lekcję na żywo. Zrobi to przez Google </a:t>
            </a:r>
            <a:r>
              <a:rPr lang="pl-PL" sz="2000" dirty="0" err="1" smtClean="0"/>
              <a:t>meet</a:t>
            </a:r>
            <a:r>
              <a:rPr lang="pl-PL" sz="2000" dirty="0" smtClean="0"/>
              <a:t>. Wchodzimy na to bezpośrednio przez przeglądarkę komputera lub aplikację Google </a:t>
            </a:r>
            <a:r>
              <a:rPr lang="pl-PL" sz="2000" dirty="0" err="1" smtClean="0"/>
              <a:t>Meet</a:t>
            </a:r>
            <a:r>
              <a:rPr lang="pl-PL" sz="2000" dirty="0" smtClean="0"/>
              <a:t>/ </a:t>
            </a:r>
            <a:r>
              <a:rPr lang="pl-PL" sz="2000" dirty="0" err="1" smtClean="0"/>
              <a:t>Hangouts</a:t>
            </a:r>
            <a:r>
              <a:rPr lang="pl-PL" sz="2000" dirty="0" smtClean="0"/>
              <a:t> </a:t>
            </a:r>
            <a:r>
              <a:rPr lang="pl-PL" sz="2000" dirty="0" err="1" smtClean="0"/>
              <a:t>meet</a:t>
            </a:r>
            <a:r>
              <a:rPr lang="pl-PL" sz="2000" dirty="0" smtClean="0"/>
              <a:t> (telefon/ tablet)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28934"/>
            <a:ext cx="4828254" cy="360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Kalendarz Google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Ciekawym rozwiązaniem jest także wykorzystywanie kalendarza Google</a:t>
            </a:r>
          </a:p>
          <a:p>
            <a:r>
              <a:rPr lang="pl-PL" sz="2000" dirty="0" smtClean="0"/>
              <a:t>Dzięki niemu możemy także dołączać do spotkań na żywo organizowanych przez nauczycieli</a:t>
            </a:r>
          </a:p>
          <a:p>
            <a:r>
              <a:rPr lang="pl-PL" sz="2000" dirty="0" smtClean="0"/>
              <a:t>Na kalendarz wchodzimy z poziomu maila. Czyli -&gt; logujemy się na maila szkolnego i…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6557968" cy="304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Powodzenia i do zobaczenia w Google </a:t>
            </a:r>
            <a:r>
              <a:rPr lang="pl-PL" dirty="0" err="1" smtClean="0"/>
              <a:t>Classroom</a:t>
            </a:r>
            <a:r>
              <a:rPr lang="pl-PL" dirty="0" smtClean="0"/>
              <a:t>!!!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zalogować się na </a:t>
            </a:r>
            <a:r>
              <a:rPr lang="pl-PL" dirty="0" err="1" smtClean="0"/>
              <a:t>Classrooma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z komputera?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Aby móc zalogować się na </a:t>
            </a:r>
            <a:r>
              <a:rPr lang="pl-PL" dirty="0" err="1" smtClean="0"/>
              <a:t>Classrooma</a:t>
            </a:r>
            <a:r>
              <a:rPr lang="pl-PL" dirty="0" smtClean="0"/>
              <a:t> SP </a:t>
            </a:r>
            <a:br>
              <a:rPr lang="pl-PL" dirty="0" smtClean="0"/>
            </a:br>
            <a:r>
              <a:rPr lang="pl-PL" dirty="0" smtClean="0"/>
              <a:t>w Józefinie musimy:</a:t>
            </a:r>
          </a:p>
          <a:p>
            <a:pPr>
              <a:buFontTx/>
              <a:buChar char="-"/>
            </a:pPr>
            <a:r>
              <a:rPr lang="pl-PL" dirty="0" smtClean="0"/>
              <a:t>wejść na stronę </a:t>
            </a:r>
            <a:r>
              <a:rPr lang="pl-PL" dirty="0" err="1" smtClean="0">
                <a:hlinkClick r:id="rId2"/>
              </a:rPr>
              <a:t>www.gmail.com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wylogować się z zalogowanych kont prywatnych, innych niż te z domeną @</a:t>
            </a:r>
            <a:r>
              <a:rPr lang="pl-PL" dirty="0" err="1" smtClean="0"/>
              <a:t>spjozefina.edu.pl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naszym loginem jest nasze </a:t>
            </a:r>
            <a:r>
              <a:rPr lang="pl-PL" dirty="0" err="1" smtClean="0">
                <a:hlinkClick r:id="rId3"/>
              </a:rPr>
              <a:t>imię.nazwisko@spjozefina.edu.pl</a:t>
            </a:r>
            <a:r>
              <a:rPr lang="pl-PL" dirty="0" smtClean="0"/>
              <a:t> </a:t>
            </a:r>
            <a:r>
              <a:rPr lang="pl-PL" smtClean="0"/>
              <a:t>np. </a:t>
            </a:r>
            <a:r>
              <a:rPr lang="pl-PL" smtClean="0">
                <a:hlinkClick r:id="rId4"/>
              </a:rPr>
              <a:t>jan.kowalski@spjozefina.edu.pl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hasło jest zależne od tego, do jakiej klasy uczęszczamy. Jeżeli jesteśmy uczniem klasy np. 5c, nasze hasło to jozefina5c (może być to także jozefina6b, jozefina1b, itd.)</a:t>
            </a:r>
          </a:p>
          <a:p>
            <a:pPr>
              <a:buFontTx/>
              <a:buChar char="-"/>
            </a:pPr>
            <a:r>
              <a:rPr lang="pl-PL" dirty="0" smtClean="0"/>
              <a:t>jesteśmy zalogowani </a:t>
            </a:r>
            <a:r>
              <a:rPr lang="pl-PL" dirty="0" smtClean="0">
                <a:sym typeface="Wingdings" pitchFamily="2" charset="2"/>
              </a:rPr>
              <a:t>do maila 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zalogować się na </a:t>
            </a:r>
            <a:r>
              <a:rPr lang="pl-PL" dirty="0" err="1" smtClean="0"/>
              <a:t>Classrooma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z telefonu, tabletu?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 fontScale="47500" lnSpcReduction="20000"/>
          </a:bodyPr>
          <a:lstStyle/>
          <a:p>
            <a:r>
              <a:rPr lang="pl-PL" dirty="0" smtClean="0"/>
              <a:t>Aby zalogować się na </a:t>
            </a:r>
            <a:r>
              <a:rPr lang="pl-PL" dirty="0" err="1" smtClean="0"/>
              <a:t>Classrooma</a:t>
            </a:r>
            <a:r>
              <a:rPr lang="pl-PL" dirty="0" smtClean="0"/>
              <a:t> SP </a:t>
            </a:r>
            <a:br>
              <a:rPr lang="pl-PL" dirty="0" smtClean="0"/>
            </a:br>
            <a:r>
              <a:rPr lang="pl-PL" dirty="0" smtClean="0"/>
              <a:t>w Józefinie należy:</a:t>
            </a:r>
          </a:p>
          <a:p>
            <a:pPr>
              <a:buFontTx/>
              <a:buChar char="-"/>
            </a:pPr>
            <a:r>
              <a:rPr lang="pl-PL" dirty="0" smtClean="0"/>
              <a:t>pobrać ze sklepu play aplikację Google </a:t>
            </a:r>
            <a:r>
              <a:rPr lang="pl-PL" dirty="0" err="1" smtClean="0"/>
              <a:t>Classroom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włączyć ją oraz kliknąć „Wypróbuj”</a:t>
            </a:r>
          </a:p>
          <a:p>
            <a:pPr>
              <a:buFontTx/>
              <a:buChar char="-"/>
            </a:pPr>
            <a:r>
              <a:rPr lang="pl-PL" dirty="0" smtClean="0"/>
              <a:t>następnym krokiem będzie wybranie konta dla aplikacji </a:t>
            </a:r>
            <a:r>
              <a:rPr lang="pl-PL" dirty="0" err="1" smtClean="0"/>
              <a:t>classroom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-&gt; jeżeli na liście nie widzimy naszego nowego maila z domeną @</a:t>
            </a:r>
            <a:r>
              <a:rPr lang="pl-PL" dirty="0" err="1" smtClean="0"/>
              <a:t>spjozefina.edu.pl</a:t>
            </a:r>
            <a:r>
              <a:rPr lang="pl-PL" dirty="0" smtClean="0"/>
              <a:t>, musimy dodać konto i wprowadzić dane,</a:t>
            </a:r>
          </a:p>
          <a:p>
            <a:pPr>
              <a:buFontTx/>
              <a:buChar char="-"/>
            </a:pPr>
            <a:r>
              <a:rPr lang="pl-PL" smtClean="0"/>
              <a:t>naszym loginem </a:t>
            </a:r>
            <a:r>
              <a:rPr lang="pl-PL" dirty="0" smtClean="0"/>
              <a:t>jest nasze </a:t>
            </a:r>
            <a:r>
              <a:rPr lang="pl-PL" dirty="0" err="1" smtClean="0">
                <a:hlinkClick r:id="rId2"/>
              </a:rPr>
              <a:t>imię.nazwisko@spjozefina.edu.pl</a:t>
            </a:r>
            <a:r>
              <a:rPr lang="pl-PL" dirty="0" smtClean="0"/>
              <a:t> np. </a:t>
            </a:r>
            <a:r>
              <a:rPr lang="pl-PL" dirty="0" err="1" smtClean="0">
                <a:hlinkClick r:id="rId3"/>
              </a:rPr>
              <a:t>jan.kowalski@spjozefina.edu.pl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hasło jest zależne od tego, do jakiej klasy uczęszczamy. Jeżeli jesteśmy uczniem klasy np. 5c, nasze hasło to jozefina5c (może być to także jozefina6b, jozefina1b, itd.)</a:t>
            </a:r>
          </a:p>
          <a:p>
            <a:pPr>
              <a:buFontTx/>
              <a:buChar char="-"/>
            </a:pPr>
            <a:r>
              <a:rPr lang="pl-PL" dirty="0" smtClean="0"/>
              <a:t>czytamy kolejne kroki i przechodzimy dalej</a:t>
            </a:r>
          </a:p>
          <a:p>
            <a:pPr>
              <a:buFontTx/>
              <a:buChar char="-"/>
            </a:pPr>
            <a:r>
              <a:rPr lang="pl-PL" dirty="0" smtClean="0"/>
              <a:t>jeżeli, w którymś momencie pojawi się nam okienko, aby skontaktować się z administratorem domeny, ignorujemy tę wiadomość oraz kolejny raz klikamy „wypróbuj”</a:t>
            </a:r>
          </a:p>
          <a:p>
            <a:pPr>
              <a:buFontTx/>
              <a:buChar char="-"/>
            </a:pPr>
            <a:r>
              <a:rPr lang="pl-PL" dirty="0" smtClean="0"/>
              <a:t>aplikacja zapyta nas także, czy jesteśmy uczniem/nauczycielem. Oczywiście klikamy „uczeń”</a:t>
            </a:r>
          </a:p>
          <a:p>
            <a:pPr>
              <a:buFontTx/>
              <a:buChar char="-"/>
            </a:pPr>
            <a:r>
              <a:rPr lang="pl-PL" dirty="0" smtClean="0"/>
              <a:t>po tym kroku powinniśmy już zobaczyć zajęcia, które wprowadzili nauczyciele i możemy do nich dołączać</a:t>
            </a:r>
          </a:p>
          <a:p>
            <a:pPr>
              <a:buFontTx/>
              <a:buChar char="-"/>
            </a:pPr>
            <a:r>
              <a:rPr lang="pl-PL" dirty="0" smtClean="0"/>
              <a:t>inne zajęcia mogą pojawić się w późniejszym terminie, warto obserwować nasz panel zajęć </a:t>
            </a:r>
            <a:br>
              <a:rPr lang="pl-PL" dirty="0" smtClean="0"/>
            </a:br>
            <a:r>
              <a:rPr lang="pl-PL" dirty="0" smtClean="0"/>
              <a:t>i dołączać do wszystkich, które się pojawią</a:t>
            </a:r>
          </a:p>
          <a:p>
            <a:pPr>
              <a:buFontTx/>
              <a:buChar char="-"/>
            </a:pPr>
            <a:r>
              <a:rPr lang="pl-PL" dirty="0" smtClean="0"/>
              <a:t>jesteśmy na </a:t>
            </a:r>
            <a:r>
              <a:rPr lang="pl-PL" dirty="0" err="1" smtClean="0"/>
              <a:t>classroomie</a:t>
            </a:r>
            <a:r>
              <a:rPr lang="pl-PL" dirty="0" smtClean="0"/>
              <a:t> i możemy pracować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*oprócz </a:t>
            </a:r>
            <a:r>
              <a:rPr lang="pl-PL" dirty="0" err="1" smtClean="0">
                <a:sym typeface="Wingdings" pitchFamily="2" charset="2"/>
              </a:rPr>
              <a:t>Classrooma</a:t>
            </a:r>
            <a:r>
              <a:rPr lang="pl-PL" dirty="0" smtClean="0">
                <a:sym typeface="Wingdings" pitchFamily="2" charset="2"/>
              </a:rPr>
              <a:t> od czasu do czasu powinniśmy sprawdzać naszego nowego emaila, na którego logujemy się także przez aplikację </a:t>
            </a:r>
            <a:r>
              <a:rPr lang="pl-PL" dirty="0" err="1" smtClean="0">
                <a:sym typeface="Wingdings" pitchFamily="2" charset="2"/>
              </a:rPr>
              <a:t>gmail</a:t>
            </a:r>
            <a:r>
              <a:rPr lang="pl-PL" dirty="0" smtClean="0">
                <a:sym typeface="Wingdings" pitchFamily="2" charset="2"/>
              </a:rPr>
              <a:t> -&gt; dodaj nowe konto -&gt; wykorzystujemy login i hasło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PAMIĘTAJCIE O TYM, ŻEBY ZMIENIĆ HASŁO DO MAILA NA WŁASNE. WTEDY PO PONOWNYM ZALOGOWANIU DO APLIKACJI CLASSROOM, NAJPEWNIEJ BĘDZIEMY MUSIELI POTWIERDZIĆ TO NOWE HASŁO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357298"/>
            <a:ext cx="657224" cy="59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Jesteśmy na mailu (na komputerze) i co teraz?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/>
          <a:lstStyle/>
          <a:p>
            <a:r>
              <a:rPr lang="pl-PL" dirty="0" smtClean="0"/>
              <a:t>Przede wszystkim powinniśmy zmienić hasło do naszej skrzynki. Aby to zrobić:</a:t>
            </a:r>
          </a:p>
          <a:p>
            <a:pPr>
              <a:buNone/>
            </a:pPr>
            <a:endParaRPr lang="pl" b="1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52650"/>
            <a:ext cx="85820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Jesteśmy na mailu i chcemy wejść na </a:t>
            </a:r>
            <a:r>
              <a:rPr lang="pl-PL" dirty="0" err="1" smtClean="0"/>
              <a:t>Classrooma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Aby to zrobić:</a:t>
            </a:r>
            <a:endParaRPr lang="pl-P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8429684" cy="328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pl-PL" dirty="0" smtClean="0"/>
              <a:t>Jesteśmy na zajęciach</a:t>
            </a:r>
            <a:endParaRPr lang="pl-PL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8643966" cy="294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pl-PL" dirty="0" smtClean="0"/>
              <a:t>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8643966" cy="298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0105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Projekt/zadanie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24866" cy="318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184</Words>
  <PresentationFormat>Pokaz na ekranie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Jak korzystać z Classrooma?</vt:lpstr>
      <vt:lpstr>Jak zalogować się na Classrooma  z komputera?</vt:lpstr>
      <vt:lpstr>Jak zalogować się na Classrooma  z telefonu, tabletu?</vt:lpstr>
      <vt:lpstr>Jesteśmy na mailu (na komputerze) i co teraz?</vt:lpstr>
      <vt:lpstr>Jesteśmy na mailu i chcemy wejść na Classrooma</vt:lpstr>
      <vt:lpstr>Jesteśmy na zajęciach</vt:lpstr>
      <vt:lpstr>Zadania</vt:lpstr>
      <vt:lpstr>Test</vt:lpstr>
      <vt:lpstr>Projekt/zadanie</vt:lpstr>
      <vt:lpstr>WAŻNE</vt:lpstr>
      <vt:lpstr>Spotkania Google meet (hangouts meet)</vt:lpstr>
      <vt:lpstr>Kalendarz Google</vt:lpstr>
      <vt:lpstr>Powodzenia i do zobaczenia w Google Classroom!!!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korzystać z Classrooma?</dc:title>
  <dc:creator>grzeg</dc:creator>
  <cp:lastModifiedBy>grzegorzozorowski@outlook.com</cp:lastModifiedBy>
  <cp:revision>19</cp:revision>
  <dcterms:created xsi:type="dcterms:W3CDTF">2020-04-19T04:40:33Z</dcterms:created>
  <dcterms:modified xsi:type="dcterms:W3CDTF">2020-04-19T11:27:11Z</dcterms:modified>
</cp:coreProperties>
</file>