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663300"/>
    <a:srgbClr val="00FF00"/>
    <a:srgbClr val="FFFF00"/>
    <a:srgbClr val="0000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vetlý štýl 1 - zvýrazneni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Svetlý štý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170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498116-5F96-4C1E-B9D3-2081F8AABA47}" type="datetimeFigureOut">
              <a:rPr lang="sk-SK" smtClean="0"/>
              <a:pPr/>
              <a:t>5. 5. 2020</a:t>
            </a:fld>
            <a:endParaRPr lang="sk-SK" dirty="0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 dirty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D57F5-2006-49AF-A511-DFFB6CB1425E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42533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D57F5-2006-49AF-A511-DFFB6CB1425E}" type="slidenum">
              <a:rPr lang="sk-SK" smtClean="0"/>
              <a:pPr/>
              <a:t>1</a:t>
            </a:fld>
            <a:endParaRPr lang="sk-SK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79D2-71B9-4B64-A08F-1FB998843DCE}" type="datetimeFigureOut">
              <a:rPr lang="sk-SK" smtClean="0"/>
              <a:pPr/>
              <a:t>5. 5. 2020</a:t>
            </a:fld>
            <a:endParaRPr lang="sk-SK" dirty="0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71C9-1C27-4F4A-8D91-DEEAC006695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79D2-71B9-4B64-A08F-1FB998843DCE}" type="datetimeFigureOut">
              <a:rPr lang="sk-SK" smtClean="0"/>
              <a:pPr/>
              <a:t>5. 5. 2020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71C9-1C27-4F4A-8D91-DEEAC006695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79D2-71B9-4B64-A08F-1FB998843DCE}" type="datetimeFigureOut">
              <a:rPr lang="sk-SK" smtClean="0"/>
              <a:pPr/>
              <a:t>5. 5. 2020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71C9-1C27-4F4A-8D91-DEEAC006695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79D2-71B9-4B64-A08F-1FB998843DCE}" type="datetimeFigureOut">
              <a:rPr lang="sk-SK" smtClean="0"/>
              <a:pPr/>
              <a:t>5. 5. 2020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71C9-1C27-4F4A-8D91-DEEAC006695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79D2-71B9-4B64-A08F-1FB998843DCE}" type="datetimeFigureOut">
              <a:rPr lang="sk-SK" smtClean="0"/>
              <a:pPr/>
              <a:t>5. 5. 2020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71C9-1C27-4F4A-8D91-DEEAC006695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79D2-71B9-4B64-A08F-1FB998843DCE}" type="datetimeFigureOut">
              <a:rPr lang="sk-SK" smtClean="0"/>
              <a:pPr/>
              <a:t>5. 5. 2020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71C9-1C27-4F4A-8D91-DEEAC006695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79D2-71B9-4B64-A08F-1FB998843DCE}" type="datetimeFigureOut">
              <a:rPr lang="sk-SK" smtClean="0"/>
              <a:pPr/>
              <a:t>5. 5. 2020</a:t>
            </a:fld>
            <a:endParaRPr lang="sk-SK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71C9-1C27-4F4A-8D91-DEEAC006695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79D2-71B9-4B64-A08F-1FB998843DCE}" type="datetimeFigureOut">
              <a:rPr lang="sk-SK" smtClean="0"/>
              <a:pPr/>
              <a:t>5. 5. 2020</a:t>
            </a:fld>
            <a:endParaRPr lang="sk-SK" dirty="0"/>
          </a:p>
        </p:txBody>
      </p:sp>
      <p:sp>
        <p:nvSpPr>
          <p:cNvPr id="8" name="Zástupný symbol čísla snímky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6171C9-1C27-4F4A-8D91-DEEAC006695C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9" name="Zástupný symbol päty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79D2-71B9-4B64-A08F-1FB998843DCE}" type="datetimeFigureOut">
              <a:rPr lang="sk-SK" smtClean="0"/>
              <a:pPr/>
              <a:t>5. 5. 2020</a:t>
            </a:fld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71C9-1C27-4F4A-8D91-DEEAC006695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79D2-71B9-4B64-A08F-1FB998843DCE}" type="datetimeFigureOut">
              <a:rPr lang="sk-SK" smtClean="0"/>
              <a:pPr/>
              <a:t>5. 5. 2020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E6171C9-1C27-4F4A-8D91-DEEAC006695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5A779D2-71B9-4B64-A08F-1FB998843DCE}" type="datetimeFigureOut">
              <a:rPr lang="sk-SK" smtClean="0"/>
              <a:pPr/>
              <a:t>5. 5. 2020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71C9-1C27-4F4A-8D91-DEEAC006695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ľná forma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Voľná forma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5A779D2-71B9-4B64-A08F-1FB998843DCE}" type="datetimeFigureOut">
              <a:rPr lang="sk-SK" smtClean="0"/>
              <a:pPr/>
              <a:t>5. 5. 2020</a:t>
            </a:fld>
            <a:endParaRPr lang="sk-SK" dirty="0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E6171C9-1C27-4F4A-8D91-DEEAC006695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>
                <a:alpha val="6000"/>
              </a:srgbClr>
            </a:gs>
            <a:gs pos="100000">
              <a:srgbClr val="FFC00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57422" y="3770966"/>
            <a:ext cx="4500594" cy="2301240"/>
          </a:xfrm>
        </p:spPr>
        <p:txBody>
          <a:bodyPr/>
          <a:lstStyle/>
          <a:p>
            <a:r>
              <a:rPr lang="sk-SK" dirty="0" smtClean="0">
                <a:ln w="5000" cmpd="sng">
                  <a:solidFill>
                    <a:sysClr val="windowText" lastClr="000000"/>
                  </a:solidFill>
                  <a:prstDash val="solid"/>
                </a:ln>
                <a:solidFill>
                  <a:srgbClr val="00B0F0"/>
                </a:solidFill>
              </a:rPr>
              <a:t>Kultúra, multikultúrnosť</a:t>
            </a:r>
            <a:endParaRPr lang="sk-SK" dirty="0">
              <a:ln w="5000" cmpd="sng">
                <a:solidFill>
                  <a:sysClr val="windowText" lastClr="000000"/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sp>
        <p:nvSpPr>
          <p:cNvPr id="4" name="Výbuch 2 3"/>
          <p:cNvSpPr/>
          <p:nvPr/>
        </p:nvSpPr>
        <p:spPr>
          <a:xfrm>
            <a:off x="500034" y="500042"/>
            <a:ext cx="857256" cy="928694"/>
          </a:xfrm>
          <a:prstGeom prst="irregularSeal2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5" name="Výbuch 2 4"/>
          <p:cNvSpPr/>
          <p:nvPr/>
        </p:nvSpPr>
        <p:spPr>
          <a:xfrm>
            <a:off x="1000100" y="1571612"/>
            <a:ext cx="857256" cy="928694"/>
          </a:xfrm>
          <a:prstGeom prst="irregularSeal2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6" name="Výbuch 2 5"/>
          <p:cNvSpPr/>
          <p:nvPr/>
        </p:nvSpPr>
        <p:spPr>
          <a:xfrm>
            <a:off x="500034" y="2714620"/>
            <a:ext cx="857256" cy="928694"/>
          </a:xfrm>
          <a:prstGeom prst="irregularSeal2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7" name="Výbuch 2 6"/>
          <p:cNvSpPr/>
          <p:nvPr/>
        </p:nvSpPr>
        <p:spPr>
          <a:xfrm>
            <a:off x="857224" y="3857628"/>
            <a:ext cx="857256" cy="928694"/>
          </a:xfrm>
          <a:prstGeom prst="irregularSeal2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8" name="Výbuch 2 7"/>
          <p:cNvSpPr/>
          <p:nvPr/>
        </p:nvSpPr>
        <p:spPr>
          <a:xfrm>
            <a:off x="428596" y="5000636"/>
            <a:ext cx="857256" cy="928694"/>
          </a:xfrm>
          <a:prstGeom prst="irregularSeal2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7467600" cy="1214446"/>
          </a:xfrm>
        </p:spPr>
        <p:txBody>
          <a:bodyPr>
            <a:normAutofit/>
          </a:bodyPr>
          <a:lstStyle/>
          <a:p>
            <a:pPr algn="ctr"/>
            <a:r>
              <a:rPr lang="sk-SK" sz="6000" b="1" dirty="0" smtClean="0"/>
              <a:t>Kultúra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Súhrn </a:t>
            </a:r>
            <a:r>
              <a:rPr lang="sk-SK" b="1" dirty="0" smtClean="0"/>
              <a:t>duchovných </a:t>
            </a:r>
            <a:r>
              <a:rPr lang="sk-SK" dirty="0" smtClean="0"/>
              <a:t>(pieseň, príbeh, ...) a</a:t>
            </a:r>
            <a:r>
              <a:rPr lang="sk-SK" b="1" dirty="0" smtClean="0"/>
              <a:t> materiálnych hodnôt</a:t>
            </a:r>
            <a:r>
              <a:rPr lang="sk-SK" dirty="0" smtClean="0"/>
              <a:t> (knihy, CD, filmy, sochy, ...) vytvorených a vytváraných ľudstvom  v celej jeho histórií</a:t>
            </a:r>
          </a:p>
          <a:p>
            <a:r>
              <a:rPr lang="sk-SK" dirty="0" smtClean="0"/>
              <a:t>Duchovná a materiálna</a:t>
            </a:r>
          </a:p>
          <a:p>
            <a:r>
              <a:rPr lang="sk-SK" dirty="0" smtClean="0"/>
              <a:t>Všeobecná a konkrétna</a:t>
            </a:r>
          </a:p>
          <a:p>
            <a:r>
              <a:rPr lang="sk-SK" dirty="0" smtClean="0"/>
              <a:t>Umelecká (film, román, socha, ...- konkrétny umelec), ľudová (ľudové piesne, tance, folklór), masová (produkty pre rozhlas, televíziu, www)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/>
              <a:t>Multikultúra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Súhrn - prelínanie kultúr viacerých etnických spoločenstiev žijúcich na spoločnom území.</a:t>
            </a:r>
          </a:p>
          <a:p>
            <a:r>
              <a:rPr lang="sk-SK" dirty="0" smtClean="0"/>
              <a:t>Rešpekt a tolerantnosť voči rozmanitým kultúram sú základom multikultúrneho sveta.</a:t>
            </a:r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ký">
  <a:themeElements>
    <a:clrScheme name="Vlastní 1">
      <a:dk1>
        <a:srgbClr val="FFFF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377</TotalTime>
  <Words>95</Words>
  <Application>Microsoft Office PowerPoint</Application>
  <PresentationFormat>Prezentácia na obrazovke (4:3)</PresentationFormat>
  <Paragraphs>10</Paragraphs>
  <Slides>3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4" baseType="lpstr">
      <vt:lpstr>Technický</vt:lpstr>
      <vt:lpstr>Kultúra, multikultúrnosť</vt:lpstr>
      <vt:lpstr>Kultúra</vt:lpstr>
      <vt:lpstr>Multikultúra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Násobenie jednociferným číslom</dc:title>
  <dc:creator>andrea</dc:creator>
  <cp:lastModifiedBy>žiak</cp:lastModifiedBy>
  <cp:revision>42</cp:revision>
  <dcterms:created xsi:type="dcterms:W3CDTF">2008-12-02T18:31:45Z</dcterms:created>
  <dcterms:modified xsi:type="dcterms:W3CDTF">2020-05-05T07:00:07Z</dcterms:modified>
</cp:coreProperties>
</file>