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3. 5. 2020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3. 5. 2020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3. 5. 2020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3. 5. 2020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3. 5. 2020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3. 5. 2020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575BB-29ED-438C-B56A-8311A0E642DB}" type="datetimeFigureOut">
              <a:rPr lang="sk-SK" smtClean="0"/>
              <a:pPr/>
              <a:t>3. 5. 2020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ty.sk/mytus-mlieko-zahlienuje/" TargetMode="External"/><Relationship Id="rId3" Type="http://schemas.openxmlformats.org/officeDocument/2006/relationships/hyperlink" Target="https://tuul.sk/modal-vytlacit-material/?id=87626&amp;hide" TargetMode="External"/><Relationship Id="rId7" Type="http://schemas.openxmlformats.org/officeDocument/2006/relationships/hyperlink" Target="https://www.mrk.cz/diskuse.php?id=613157&amp;page=3" TargetMode="External"/><Relationship Id="rId2" Type="http://schemas.openxmlformats.org/officeDocument/2006/relationships/hyperlink" Target="http://www.magnetyx.cz/produkt/hracky-vilac-drevene-magnetky-potravin-60k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bigpoint.com/farmerama/board/index.php?threads/top3-sout%C4%9B%C5%BEn%C3%AD-t%C3%A9ma-fotek.10863/" TargetMode="External"/><Relationship Id="rId5" Type="http://schemas.openxmlformats.org/officeDocument/2006/relationships/hyperlink" Target="http://mnetes.webnode.cz/products/a6-10-2013-8-mytus-bio-je-podvod-ekozemedelci-strikaji-a-hnoji-v-noci/" TargetMode="External"/><Relationship Id="rId10" Type="http://schemas.openxmlformats.org/officeDocument/2006/relationships/hyperlink" Target="http://www.kizze.sk/product/coca-cola-033-l-plechovka-4022/" TargetMode="External"/><Relationship Id="rId4" Type="http://schemas.openxmlformats.org/officeDocument/2006/relationships/hyperlink" Target="http://www.biospotrebitel.sk/ekologicke-polnohospodarstvo/ekologicke-polnohospodarstvo.htm" TargetMode="External"/><Relationship Id="rId9" Type="http://schemas.openxmlformats.org/officeDocument/2006/relationships/hyperlink" Target="http://www.ahaonline.cz/clanek/trapasy/22634/100-ovocne-dzusy-maji-minimum-zdravych-vitamin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sk-SK" dirty="0" smtClean="0"/>
              <a:t>Živočíchy a rastliny ako zdroj potravy človeka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07904" y="3789040"/>
            <a:ext cx="5176664" cy="1752600"/>
          </a:xfrm>
        </p:spPr>
        <p:txBody>
          <a:bodyPr/>
          <a:lstStyle/>
          <a:p>
            <a:r>
              <a:rPr lang="sk-SK" dirty="0" err="1" smtClean="0"/>
              <a:t>Prvouka</a:t>
            </a:r>
            <a:r>
              <a:rPr lang="sk-SK" dirty="0" smtClean="0"/>
              <a:t> 2. </a:t>
            </a:r>
            <a:r>
              <a:rPr lang="sk-SK" dirty="0" smtClean="0"/>
              <a:t>ročník</a:t>
            </a:r>
            <a:endParaRPr lang="sk-SK" dirty="0" smtClean="0"/>
          </a:p>
        </p:txBody>
      </p:sp>
      <p:pic>
        <p:nvPicPr>
          <p:cNvPr id="4098" name="Picture 2" descr="Výsledok vyhľadávania obrázkov pre dopyt potraviny kreslené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708920"/>
            <a:ext cx="3573016" cy="3573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36904" cy="1872208"/>
          </a:xfrm>
        </p:spPr>
        <p:txBody>
          <a:bodyPr>
            <a:normAutofit/>
          </a:bodyPr>
          <a:lstStyle/>
          <a:p>
            <a:r>
              <a:rPr lang="sk-SK" dirty="0" smtClean="0"/>
              <a:t>Človek potrebuje pre svoj život živočíchy a rastliny.</a:t>
            </a:r>
            <a:endParaRPr lang="sk-SK" dirty="0"/>
          </a:p>
        </p:txBody>
      </p:sp>
      <p:pic>
        <p:nvPicPr>
          <p:cNvPr id="2052" name="Picture 4" descr="Výsledok vyhľadávania obrázkov pre dopyt polnohospodárske rastliny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68308" y="2060848"/>
            <a:ext cx="6118817" cy="4797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95936" y="4149080"/>
            <a:ext cx="4834880" cy="246166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Živočíchy a rastliny sú pre človeka hlavným zdrojom potravy.</a:t>
            </a:r>
            <a:endParaRPr lang="sk-SK" dirty="0"/>
          </a:p>
        </p:txBody>
      </p:sp>
      <p:pic>
        <p:nvPicPr>
          <p:cNvPr id="4" name="Picture 2" descr="http://www.nomiland.sk/images/productGalleryFullsize/10/97/3/ls054-01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6512" y="261139"/>
            <a:ext cx="5112568" cy="6596861"/>
          </a:xfrm>
          <a:prstGeom prst="rect">
            <a:avLst/>
          </a:prstGeom>
          <a:noFill/>
        </p:spPr>
      </p:pic>
      <p:pic>
        <p:nvPicPr>
          <p:cNvPr id="16386" name="Picture 2" descr="Súvisiaci obrázok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8701" y="523287"/>
            <a:ext cx="3865787" cy="3553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122899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Človek si získava potravu rôznymi spôsobmi: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5842992" cy="4525963"/>
          </a:xfrm>
        </p:spPr>
        <p:txBody>
          <a:bodyPr/>
          <a:lstStyle/>
          <a:p>
            <a:r>
              <a:rPr lang="sk-SK" dirty="0" smtClean="0"/>
              <a:t>Chová domáce živočíchy,</a:t>
            </a:r>
          </a:p>
          <a:p>
            <a:r>
              <a:rPr lang="sk-SK" dirty="0"/>
              <a:t>p</a:t>
            </a:r>
            <a:r>
              <a:rPr lang="sk-SK" dirty="0" smtClean="0"/>
              <a:t>estuje rastliny,</a:t>
            </a:r>
          </a:p>
          <a:p>
            <a:r>
              <a:rPr lang="sk-SK" dirty="0"/>
              <a:t>z</a:t>
            </a:r>
            <a:r>
              <a:rPr lang="sk-SK" dirty="0" smtClean="0"/>
              <a:t>biera </a:t>
            </a:r>
            <a:r>
              <a:rPr lang="sk-SK" dirty="0" err="1" smtClean="0"/>
              <a:t>divorastúce</a:t>
            </a:r>
            <a:r>
              <a:rPr lang="sk-SK" dirty="0" smtClean="0"/>
              <a:t> rastliny alebo ich plody,</a:t>
            </a:r>
          </a:p>
          <a:p>
            <a:r>
              <a:rPr lang="sk-SK" dirty="0"/>
              <a:t>l</a:t>
            </a:r>
            <a:r>
              <a:rPr lang="sk-SK" dirty="0" smtClean="0"/>
              <a:t>oví </a:t>
            </a:r>
            <a:r>
              <a:rPr lang="sk-SK" dirty="0" err="1" smtClean="0"/>
              <a:t>divožijúce</a:t>
            </a:r>
            <a:r>
              <a:rPr lang="sk-SK" dirty="0" smtClean="0"/>
              <a:t> živočíchy.</a:t>
            </a:r>
            <a:endParaRPr lang="sk-SK" dirty="0"/>
          </a:p>
        </p:txBody>
      </p:sp>
      <p:pic>
        <p:nvPicPr>
          <p:cNvPr id="17410" name="Picture 2" descr="Výsledok vyhľadávania obrázkov pre dopyt obilie  kreslene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996952"/>
            <a:ext cx="3347864" cy="1905000"/>
          </a:xfrm>
          <a:prstGeom prst="rect">
            <a:avLst/>
          </a:prstGeom>
          <a:noFill/>
        </p:spPr>
      </p:pic>
      <p:pic>
        <p:nvPicPr>
          <p:cNvPr id="17412" name="Picture 4" descr="Výsledok vyhľadávania obrázkov pre dopyt zvierata kreslene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12776"/>
            <a:ext cx="1656184" cy="1656184"/>
          </a:xfrm>
          <a:prstGeom prst="rect">
            <a:avLst/>
          </a:prstGeom>
          <a:noFill/>
        </p:spPr>
      </p:pic>
      <p:pic>
        <p:nvPicPr>
          <p:cNvPr id="17416" name="Picture 8" descr="Výsledok vyhľadávania obrázkov pre dopyt huby kreslene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725144"/>
            <a:ext cx="2448272" cy="1698489"/>
          </a:xfrm>
          <a:prstGeom prst="rect">
            <a:avLst/>
          </a:prstGeom>
          <a:noFill/>
        </p:spPr>
      </p:pic>
      <p:pic>
        <p:nvPicPr>
          <p:cNvPr id="17418" name="Picture 10" descr="Výsledok vyhľadávania obrázkov pre dopyt ryba kreslene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63688" y="4725143"/>
            <a:ext cx="2088232" cy="1926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Človek si potravy vyrába: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pomocou chemických procesov.</a:t>
            </a:r>
            <a:endParaRPr lang="sk-SK" dirty="0"/>
          </a:p>
        </p:txBody>
      </p:sp>
      <p:pic>
        <p:nvPicPr>
          <p:cNvPr id="18434" name="Picture 2" descr="Výsledok vyhľadávania obrázkov pre dopyt výroba potravín chemickým procesom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348880"/>
            <a:ext cx="2880320" cy="1579376"/>
          </a:xfrm>
          <a:prstGeom prst="rect">
            <a:avLst/>
          </a:prstGeom>
          <a:noFill/>
        </p:spPr>
      </p:pic>
      <p:pic>
        <p:nvPicPr>
          <p:cNvPr id="18436" name="Picture 4" descr="Výsledok vyhľadávania obrázkov pre dopyt mlieko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7984" y="4365104"/>
            <a:ext cx="4140968" cy="2103879"/>
          </a:xfrm>
          <a:prstGeom prst="rect">
            <a:avLst/>
          </a:prstGeom>
          <a:noFill/>
        </p:spPr>
      </p:pic>
      <p:pic>
        <p:nvPicPr>
          <p:cNvPr id="18438" name="Picture 6" descr="Výsledok vyhľadávania obrázkov pre dopyt džu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5536" y="4257133"/>
            <a:ext cx="3816424" cy="2249042"/>
          </a:xfrm>
          <a:prstGeom prst="rect">
            <a:avLst/>
          </a:prstGeom>
          <a:noFill/>
        </p:spPr>
      </p:pic>
      <p:pic>
        <p:nvPicPr>
          <p:cNvPr id="18440" name="Picture 8" descr="Výsledok vyhľadávania obrázkov pre dopyt plechovka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39552" y="2060848"/>
            <a:ext cx="1299344" cy="2088232"/>
          </a:xfrm>
          <a:prstGeom prst="rect">
            <a:avLst/>
          </a:prstGeom>
          <a:noFill/>
        </p:spPr>
      </p:pic>
      <p:pic>
        <p:nvPicPr>
          <p:cNvPr id="18444" name="Picture 12" descr="Výsledok vyhľadávania obrázkov pre dopyt cukríky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051720" y="2348880"/>
            <a:ext cx="3312368" cy="1863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>
                <a:hlinkClick r:id="rId2"/>
              </a:rPr>
              <a:t>http://www.magnetyx.cz/produkt/hracky-vilac-drevene-magnetky-potravin-60ks/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https://tuul.sk/modal-vytlacit-material/?id=87626&amp;hide</a:t>
            </a:r>
            <a:r>
              <a:rPr lang="sk-SK" dirty="0" smtClean="0"/>
              <a:t>=</a:t>
            </a:r>
          </a:p>
          <a:p>
            <a:r>
              <a:rPr lang="sk-SK" dirty="0" smtClean="0">
                <a:hlinkClick r:id="rId4"/>
              </a:rPr>
              <a:t>http://www.biospotrebitel.sk/ekologicke-polnohospodarstvo/ekologicke-polnohospodarstvo.htm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http://mnetes.webnode.cz/products/a6-10-2013-8-mytus-bio-je-podvod-ekozemedelci-strikaji-a-hnoji-v-noci/</a:t>
            </a:r>
            <a:endParaRPr lang="sk-SK" dirty="0" smtClean="0"/>
          </a:p>
          <a:p>
            <a:r>
              <a:rPr lang="sk-SK" dirty="0" smtClean="0">
                <a:hlinkClick r:id="rId6"/>
              </a:rPr>
              <a:t>http://cs.bigpoint.com/farmerama/board/index.php?threads/top3-sout%C4%9B%C5%BEn%C3%AD-t%C3%A9ma-fotek.10863/</a:t>
            </a:r>
            <a:endParaRPr lang="sk-SK" dirty="0" smtClean="0"/>
          </a:p>
          <a:p>
            <a:r>
              <a:rPr lang="sk-SK" dirty="0" smtClean="0">
                <a:hlinkClick r:id="rId7"/>
              </a:rPr>
              <a:t>https://www.mrk.cz/diskuse.php?id=613157&amp;page=3</a:t>
            </a:r>
            <a:endParaRPr lang="sk-SK" dirty="0" smtClean="0"/>
          </a:p>
          <a:p>
            <a:r>
              <a:rPr lang="sk-SK" dirty="0" smtClean="0">
                <a:hlinkClick r:id="rId8"/>
              </a:rPr>
              <a:t>http://www.myty.sk/mytus-mlieko-zahlienuje/</a:t>
            </a:r>
            <a:endParaRPr lang="sk-SK" dirty="0" smtClean="0"/>
          </a:p>
          <a:p>
            <a:r>
              <a:rPr lang="sk-SK" dirty="0" smtClean="0">
                <a:hlinkClick r:id="rId9"/>
              </a:rPr>
              <a:t>http://www.ahaonline.cz/clanek/trapasy/22634/100-ovocne-dzusy-maji-minimum-zdravych-vitaminu.html</a:t>
            </a:r>
            <a:endParaRPr lang="sk-SK" dirty="0" smtClean="0"/>
          </a:p>
          <a:p>
            <a:r>
              <a:rPr lang="sk-SK" dirty="0" smtClean="0">
                <a:hlinkClick r:id="rId10"/>
              </a:rPr>
              <a:t>http://www.kizze.sk/product/coca-cola-033-l-plechovka-4022/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100</Words>
  <Application>Microsoft Office PowerPoint</Application>
  <PresentationFormat>Prezentácia na obrazovke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Živočíchy a rastliny ako zdroj potravy človeka</vt:lpstr>
      <vt:lpstr>Človek potrebuje pre svoj život živočíchy a rastliny.</vt:lpstr>
      <vt:lpstr>Živočíchy a rastliny sú pre človeka hlavným zdrojom potravy.</vt:lpstr>
      <vt:lpstr>Človek si získava potravu rôznymi spôsobmi:</vt:lpstr>
      <vt:lpstr>Človek si potravy vyrába: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Živočíchy a rastliny ako zdroj potravy človeka</dc:title>
  <dc:creator>Slavenka</dc:creator>
  <cp:lastModifiedBy>Magda</cp:lastModifiedBy>
  <cp:revision>5</cp:revision>
  <dcterms:created xsi:type="dcterms:W3CDTF">2017-04-09T14:42:18Z</dcterms:created>
  <dcterms:modified xsi:type="dcterms:W3CDTF">2020-05-03T12:25:00Z</dcterms:modified>
</cp:coreProperties>
</file>