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7" r:id="rId4"/>
    <p:sldId id="268" r:id="rId5"/>
    <p:sldId id="266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1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12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213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2795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519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713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976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338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57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09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53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875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043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59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00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517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7926-AA44-4F0B-8158-A223650B8D09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63DD71-FBC2-48A7-9909-96104FB84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8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9E2NHzc3m6k" TargetMode="External"/><Relationship Id="rId13" Type="http://schemas.openxmlformats.org/officeDocument/2006/relationships/hyperlink" Target="https://www.youtube.com/watch?v=AwKq27Th5Bs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s://www.youtube.com/watch?v=hrzvQR0wY9Q" TargetMode="External"/><Relationship Id="rId7" Type="http://schemas.openxmlformats.org/officeDocument/2006/relationships/hyperlink" Target="https://www.youtube.com/watch?v=Yaz-d3Hv8u4" TargetMode="External"/><Relationship Id="rId12" Type="http://schemas.openxmlformats.org/officeDocument/2006/relationships/hyperlink" Target="https://www.youtube.com/watch?v=dtQWmdEgE-c" TargetMode="External"/><Relationship Id="rId17" Type="http://schemas.openxmlformats.org/officeDocument/2006/relationships/image" Target="../media/image3.jpeg"/><Relationship Id="rId2" Type="http://schemas.openxmlformats.org/officeDocument/2006/relationships/hyperlink" Target="https://www.youtube.com/watch?v=w7QO0WXpI50" TargetMode="External"/><Relationship Id="rId16" Type="http://schemas.openxmlformats.org/officeDocument/2006/relationships/hyperlink" Target="https://www.youtube.com/watch?v=a-VPSKiZ2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AbMgQJfzoE" TargetMode="External"/><Relationship Id="rId11" Type="http://schemas.openxmlformats.org/officeDocument/2006/relationships/hyperlink" Target="https://www.youtube.com/watch?v=XvYI4e0PXMg" TargetMode="External"/><Relationship Id="rId5" Type="http://schemas.openxmlformats.org/officeDocument/2006/relationships/hyperlink" Target="https://www.youtube.com/watch?v=3ZgImLY3o94" TargetMode="External"/><Relationship Id="rId15" Type="http://schemas.openxmlformats.org/officeDocument/2006/relationships/hyperlink" Target="https://www.youtube.com/watch?v=kHqFbN7sKHE" TargetMode="External"/><Relationship Id="rId10" Type="http://schemas.openxmlformats.org/officeDocument/2006/relationships/hyperlink" Target="https://www.youtube.com/watch?v=EdZynWKsJw0" TargetMode="External"/><Relationship Id="rId4" Type="http://schemas.openxmlformats.org/officeDocument/2006/relationships/hyperlink" Target="https://www.youtube.com/watch?v=N06dyO8rXF0" TargetMode="External"/><Relationship Id="rId9" Type="http://schemas.openxmlformats.org/officeDocument/2006/relationships/hyperlink" Target="https://www.youtube.com/watch?v=I_uDPZg4OiQ" TargetMode="External"/><Relationship Id="rId14" Type="http://schemas.openxmlformats.org/officeDocument/2006/relationships/hyperlink" Target="https://www.youtube.com/watch?v=AXZ1URzCPO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PngzRoWBaw" TargetMode="External"/><Relationship Id="rId13" Type="http://schemas.openxmlformats.org/officeDocument/2006/relationships/hyperlink" Target="https://www.youtube.com/watch?v=N83KqQVr7NI" TargetMode="External"/><Relationship Id="rId18" Type="http://schemas.openxmlformats.org/officeDocument/2006/relationships/hyperlink" Target="https://www.youtube.com/watch?v=OMGmdenbiPM" TargetMode="External"/><Relationship Id="rId26" Type="http://schemas.openxmlformats.org/officeDocument/2006/relationships/image" Target="../media/image6.jpeg"/><Relationship Id="rId3" Type="http://schemas.openxmlformats.org/officeDocument/2006/relationships/hyperlink" Target="https://www.youtube.com/watch?v=J1BiGZeHa8A" TargetMode="External"/><Relationship Id="rId21" Type="http://schemas.openxmlformats.org/officeDocument/2006/relationships/hyperlink" Target="https://www.youtube.com/watch?v=wy-i61oGSgQ" TargetMode="External"/><Relationship Id="rId7" Type="http://schemas.openxmlformats.org/officeDocument/2006/relationships/hyperlink" Target="https://www.youtube.com/watch?v=a9hWiQR9KZ4" TargetMode="External"/><Relationship Id="rId12" Type="http://schemas.openxmlformats.org/officeDocument/2006/relationships/hyperlink" Target="https://www.youtube.com/watch?v=ZJXXYWiJn1w" TargetMode="External"/><Relationship Id="rId17" Type="http://schemas.openxmlformats.org/officeDocument/2006/relationships/hyperlink" Target="https://www.youtube.com/watch?v=_prmsKsOobg" TargetMode="External"/><Relationship Id="rId25" Type="http://schemas.openxmlformats.org/officeDocument/2006/relationships/image" Target="../media/image5.jpeg"/><Relationship Id="rId2" Type="http://schemas.openxmlformats.org/officeDocument/2006/relationships/hyperlink" Target="https://www.youtube.com/watch?v=sTlNHaoNuZM" TargetMode="External"/><Relationship Id="rId16" Type="http://schemas.openxmlformats.org/officeDocument/2006/relationships/hyperlink" Target="https://www.youtube.com/watch?v=SsYUHP5xG5c" TargetMode="External"/><Relationship Id="rId20" Type="http://schemas.openxmlformats.org/officeDocument/2006/relationships/hyperlink" Target="https://www.youtube.com/watch?v=Bc9C1UJChh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GHxVo1v2uo" TargetMode="External"/><Relationship Id="rId11" Type="http://schemas.openxmlformats.org/officeDocument/2006/relationships/hyperlink" Target="https://www.youtube.com/watch?v=7C2qE7R8pmE" TargetMode="External"/><Relationship Id="rId24" Type="http://schemas.openxmlformats.org/officeDocument/2006/relationships/hyperlink" Target="https://www.youtube.com/watch?v=nXRjiqTj5uQ" TargetMode="External"/><Relationship Id="rId5" Type="http://schemas.openxmlformats.org/officeDocument/2006/relationships/hyperlink" Target="https://www.youtube.com/watch?v=izTuBglCPVI" TargetMode="External"/><Relationship Id="rId15" Type="http://schemas.openxmlformats.org/officeDocument/2006/relationships/hyperlink" Target="https://www.youtube.com/watch?v=UbkJn8mNU-0" TargetMode="External"/><Relationship Id="rId23" Type="http://schemas.openxmlformats.org/officeDocument/2006/relationships/hyperlink" Target="https://www.youtube.com/watch?v=IoblUd2lGzw" TargetMode="External"/><Relationship Id="rId10" Type="http://schemas.openxmlformats.org/officeDocument/2006/relationships/hyperlink" Target="https://www.youtube.com/watch?v=0TE-h_pOal0" TargetMode="External"/><Relationship Id="rId19" Type="http://schemas.openxmlformats.org/officeDocument/2006/relationships/hyperlink" Target="https://www.youtube.com/watch?v=inKqzfAOBzA" TargetMode="External"/><Relationship Id="rId4" Type="http://schemas.openxmlformats.org/officeDocument/2006/relationships/hyperlink" Target="https://www.youtube.com/watch?v=S-QGDE2EzFo" TargetMode="External"/><Relationship Id="rId9" Type="http://schemas.openxmlformats.org/officeDocument/2006/relationships/hyperlink" Target="https://www.youtube.com/watch?v=4zb7vrZ8PAI" TargetMode="External"/><Relationship Id="rId14" Type="http://schemas.openxmlformats.org/officeDocument/2006/relationships/hyperlink" Target="https://www.youtube.com/watch?v=KSQ4QRLcTBw" TargetMode="External"/><Relationship Id="rId22" Type="http://schemas.openxmlformats.org/officeDocument/2006/relationships/hyperlink" Target="https://www.youtube.com/watch?v=LLOR_GZyWL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5hxkooC9EI" TargetMode="External"/><Relationship Id="rId13" Type="http://schemas.openxmlformats.org/officeDocument/2006/relationships/hyperlink" Target="https://www.youtube.com/watch?v=7e2enCrreyE" TargetMode="External"/><Relationship Id="rId18" Type="http://schemas.openxmlformats.org/officeDocument/2006/relationships/hyperlink" Target="https://www.youtube.com/watch?v=6kbhZRaO3l8" TargetMode="External"/><Relationship Id="rId3" Type="http://schemas.openxmlformats.org/officeDocument/2006/relationships/hyperlink" Target="https://www.youtube.com/watch?v=HAUNz4qUu8c" TargetMode="External"/><Relationship Id="rId21" Type="http://schemas.openxmlformats.org/officeDocument/2006/relationships/image" Target="../media/image7.jpeg"/><Relationship Id="rId7" Type="http://schemas.openxmlformats.org/officeDocument/2006/relationships/hyperlink" Target="https://www.youtube.com/watch?v=OsbjjCyONmo" TargetMode="External"/><Relationship Id="rId12" Type="http://schemas.openxmlformats.org/officeDocument/2006/relationships/hyperlink" Target="https://www.youtube.com/watch?v=A69GLZk3R9E" TargetMode="External"/><Relationship Id="rId17" Type="http://schemas.openxmlformats.org/officeDocument/2006/relationships/hyperlink" Target="https://www.youtube.com/watch?v=kT9vB30waSg" TargetMode="External"/><Relationship Id="rId25" Type="http://schemas.openxmlformats.org/officeDocument/2006/relationships/image" Target="../media/image11.jpeg"/><Relationship Id="rId2" Type="http://schemas.openxmlformats.org/officeDocument/2006/relationships/hyperlink" Target="https://www.youtube.com/watch?v=if4WMUHcnPc" TargetMode="External"/><Relationship Id="rId16" Type="http://schemas.openxmlformats.org/officeDocument/2006/relationships/hyperlink" Target="https://www.youtube.com/watch?v=VwDHNBp9kus" TargetMode="External"/><Relationship Id="rId20" Type="http://schemas.openxmlformats.org/officeDocument/2006/relationships/hyperlink" Target="https://www.youtube.com/watch?v=yiYkVUaqAW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S2JVqP5YBw" TargetMode="External"/><Relationship Id="rId11" Type="http://schemas.openxmlformats.org/officeDocument/2006/relationships/hyperlink" Target="https://www.youtube.com/watch?v=v3-lsco-Uow" TargetMode="External"/><Relationship Id="rId24" Type="http://schemas.openxmlformats.org/officeDocument/2006/relationships/image" Target="../media/image10.jpeg"/><Relationship Id="rId5" Type="http://schemas.openxmlformats.org/officeDocument/2006/relationships/hyperlink" Target="https://www.youtube.com/watch?v=mtr0Wmt-N8M" TargetMode="External"/><Relationship Id="rId15" Type="http://schemas.openxmlformats.org/officeDocument/2006/relationships/hyperlink" Target="https://www.youtube.com/watch?v=JsL30s5j1Mc" TargetMode="External"/><Relationship Id="rId23" Type="http://schemas.openxmlformats.org/officeDocument/2006/relationships/image" Target="../media/image9.jpeg"/><Relationship Id="rId10" Type="http://schemas.openxmlformats.org/officeDocument/2006/relationships/hyperlink" Target="https://www.youtube.com/watch?v=RWRetSwd7Xw" TargetMode="External"/><Relationship Id="rId19" Type="http://schemas.openxmlformats.org/officeDocument/2006/relationships/hyperlink" Target="https://www.youtube.com/watch?v=wSNmG_n8fQQ" TargetMode="External"/><Relationship Id="rId4" Type="http://schemas.openxmlformats.org/officeDocument/2006/relationships/hyperlink" Target="https://www.youtube.com/watch?v=1sd_vnFAxsw" TargetMode="External"/><Relationship Id="rId9" Type="http://schemas.openxmlformats.org/officeDocument/2006/relationships/hyperlink" Target="https://www.youtube.com/watch?v=PbdECulYX7g" TargetMode="External"/><Relationship Id="rId14" Type="http://schemas.openxmlformats.org/officeDocument/2006/relationships/hyperlink" Target="https://www.youtube.com/watch?v=XmCN42RDtNg" TargetMode="External"/><Relationship Id="rId2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k/imghp?hl=sk" TargetMode="External"/><Relationship Id="rId2" Type="http://schemas.openxmlformats.org/officeDocument/2006/relationships/hyperlink" Target="https://sk.wikipedia.org/wiki/Zoznam_piesn%C3%AD_Miroslava_%C5%BDbirk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58672-26BA-46B0-BCB0-23F59B59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49846"/>
            <a:ext cx="9144000" cy="2387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r>
              <a:rPr lang="sk-SK" i="1" dirty="0"/>
              <a:t>Texty piesní Kamila </a:t>
            </a:r>
            <a:r>
              <a:rPr lang="sk-SK" i="1" dirty="0" err="1"/>
              <a:t>Peteraja</a:t>
            </a:r>
            <a:r>
              <a:rPr lang="sk-SK" i="1" dirty="0"/>
              <a:t> pre Miroslava Žbirku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660B10-608E-4016-B9F0-8F762AAF9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1509" y="6219029"/>
            <a:ext cx="938680" cy="598490"/>
          </a:xfrm>
        </p:spPr>
        <p:txBody>
          <a:bodyPr/>
          <a:lstStyle/>
          <a:p>
            <a:pPr algn="ctr"/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Meky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iro Žbirka predstavuje klip k skladbe Slovenská, ktorý režíroval Juraj  Jakubisko | Rádio Expres">
            <a:extLst>
              <a:ext uri="{FF2B5EF4-FFF2-40B4-BE49-F238E27FC236}">
                <a16:creationId xmlns:a16="http://schemas.microsoft.com/office/drawing/2014/main" id="{E09E333C-BF62-4B97-B9DD-EF5120154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699" y="3222312"/>
            <a:ext cx="4390301" cy="292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teraj: Peklo i raj popu - Kultúra SME">
            <a:extLst>
              <a:ext uri="{FF2B5EF4-FFF2-40B4-BE49-F238E27FC236}">
                <a16:creationId xmlns:a16="http://schemas.microsoft.com/office/drawing/2014/main" id="{6D135C22-418F-4FCE-8881-709AD0E7F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33" y="3302249"/>
            <a:ext cx="4278174" cy="284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8958F92C-B018-4DF3-8ADE-D1C585D4CC94}"/>
              </a:ext>
            </a:extLst>
          </p:cNvPr>
          <p:cNvSpPr txBox="1">
            <a:spLocks/>
          </p:cNvSpPr>
          <p:nvPr/>
        </p:nvSpPr>
        <p:spPr>
          <a:xfrm>
            <a:off x="8415956" y="6259511"/>
            <a:ext cx="1035329" cy="517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Kamil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1807A931-3D61-4220-B64D-8853E184C360}"/>
              </a:ext>
            </a:extLst>
          </p:cNvPr>
          <p:cNvSpPr txBox="1">
            <a:spLocks/>
          </p:cNvSpPr>
          <p:nvPr/>
        </p:nvSpPr>
        <p:spPr>
          <a:xfrm>
            <a:off x="4942140" y="2408208"/>
            <a:ext cx="3704786" cy="5984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400" dirty="0">
                <a:solidFill>
                  <a:srgbClr val="90C226"/>
                </a:solidFill>
                <a:latin typeface="+mj-lt"/>
                <a:cs typeface="Arial" panose="020B0604020202020204" pitchFamily="34" charset="0"/>
              </a:rPr>
              <a:t>Laura Zacharová, 6.C</a:t>
            </a:r>
          </a:p>
        </p:txBody>
      </p:sp>
    </p:spTree>
    <p:extLst>
      <p:ext uri="{BB962C8B-B14F-4D97-AF65-F5344CB8AC3E}">
        <p14:creationId xmlns:p14="http://schemas.microsoft.com/office/powerpoint/2010/main" val="4865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17331-C9A1-4901-AA58-8456A77C8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404881"/>
            <a:ext cx="10730947" cy="1460500"/>
          </a:xfrm>
        </p:spPr>
        <p:txBody>
          <a:bodyPr/>
          <a:lstStyle/>
          <a:p>
            <a:pPr algn="ctr"/>
            <a:r>
              <a:rPr lang="sk-SK" b="1" dirty="0"/>
              <a:t>   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5F01E1-A68B-4191-8272-A02606B63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4" y="404881"/>
            <a:ext cx="9435547" cy="645311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A</a:t>
            </a:r>
            <a:endParaRPr lang="sk-SK" sz="4000" b="0" i="0" dirty="0">
              <a:solidFill>
                <a:srgbClr val="202122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"/>
              </a:rPr>
              <a:t>Aká si príťažlivá</a:t>
            </a: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/>
              </a:rPr>
              <a:t>Ako obrázok</a:t>
            </a: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4"/>
              </a:rPr>
              <a:t>Aréna</a:t>
            </a:r>
            <a:endParaRPr lang="sk-SK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5"/>
              </a:rPr>
              <a:t>Atlantída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B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Balada o poľných vtákoch</a:t>
            </a:r>
            <a:endParaRPr lang="sk-SK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7"/>
              </a:rPr>
              <a:t>Bažant na víne</a:t>
            </a: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8"/>
              </a:rPr>
              <a:t>Bežec na šachovnici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9"/>
              </a:rPr>
              <a:t>Biely kvet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C</a:t>
            </a: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0"/>
              </a:rPr>
              <a:t>Cesta zakázanou rýchlosťou</a:t>
            </a:r>
            <a:endParaRPr lang="sk-SK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1"/>
              </a:rPr>
              <a:t>Čo s láskou</a:t>
            </a:r>
            <a:endParaRPr lang="sk-SK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D</a:t>
            </a: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2"/>
              </a:rPr>
              <a:t>Denisa</a:t>
            </a:r>
            <a:endParaRPr lang="sk-SK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3"/>
              </a:rPr>
              <a:t>Dievča mojich snov</a:t>
            </a: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4"/>
              </a:rPr>
              <a:t>Doktor sen</a:t>
            </a:r>
            <a:endParaRPr lang="sk-SK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H</a:t>
            </a:r>
            <a:endParaRPr lang="sk-SK" sz="4000" b="0" i="0" dirty="0">
              <a:solidFill>
                <a:srgbClr val="202122"/>
              </a:solidFill>
              <a:effectLst/>
              <a:latin typeface="Arial" panose="020B0604020202020204" pitchFamily="34" charset="0"/>
              <a:hlinkClick r:id="rId15"/>
            </a:endParaRP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5"/>
              </a:rPr>
              <a:t>Hlúpy pocit</a:t>
            </a: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CH</a:t>
            </a:r>
          </a:p>
          <a:p>
            <a:r>
              <a:rPr lang="sk-SK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6"/>
              </a:rPr>
              <a:t>Chlapčenská tvár</a:t>
            </a:r>
            <a:endParaRPr lang="sk-SK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pic>
        <p:nvPicPr>
          <p:cNvPr id="2052" name="Picture 4" descr="Biely kvet">
            <a:extLst>
              <a:ext uri="{FF2B5EF4-FFF2-40B4-BE49-F238E27FC236}">
                <a16:creationId xmlns:a16="http://schemas.microsoft.com/office/drawing/2014/main" id="{18305950-D1A2-4D80-9FB6-1C2A412B7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44" y="218662"/>
            <a:ext cx="3571361" cy="299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hlapec | BotkyDoRobotky.sk">
            <a:extLst>
              <a:ext uri="{FF2B5EF4-FFF2-40B4-BE49-F238E27FC236}">
                <a16:creationId xmlns:a16="http://schemas.microsoft.com/office/drawing/2014/main" id="{4D04B8A5-AB79-4F22-8C05-CC36B2620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43" y="3444237"/>
            <a:ext cx="3571361" cy="31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B924DF9A-8423-4DB3-BE8D-27B7EBC29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4" y="404881"/>
            <a:ext cx="9435547" cy="6453119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sk-SK" sz="4300" dirty="0">
                <a:solidFill>
                  <a:srgbClr val="202122"/>
                </a:solidFill>
                <a:latin typeface="Arial" panose="020B0604020202020204" pitchFamily="34" charset="0"/>
              </a:rPr>
              <a:t>K</a:t>
            </a: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"/>
              </a:rPr>
              <a:t>Keby o mňa trocha stála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/>
              </a:rPr>
              <a:t>Kino úsmev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4"/>
              </a:rPr>
              <a:t>Klaun z domu číslo 6</a:t>
            </a:r>
            <a:endParaRPr lang="pl-PL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5"/>
              </a:rPr>
              <a:t>Kráčam na pódium</a:t>
            </a:r>
            <a:endParaRPr lang="pl-PL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Kráľ detských ciest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7"/>
              </a:rPr>
              <a:t>Kráľovná rannej krásy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300" dirty="0">
                <a:solidFill>
                  <a:srgbClr val="202122"/>
                </a:solidFill>
                <a:latin typeface="Arial" panose="020B0604020202020204" pitchFamily="34" charset="0"/>
              </a:rPr>
              <a:t>L</a:t>
            </a: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8"/>
              </a:rPr>
              <a:t>Láska na inzerát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9"/>
              </a:rPr>
              <a:t>Láskoliek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0"/>
              </a:rPr>
              <a:t>Live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300" dirty="0">
                <a:solidFill>
                  <a:srgbClr val="202122"/>
                </a:solidFill>
                <a:latin typeface="Arial" panose="020B0604020202020204" pitchFamily="34" charset="0"/>
              </a:rPr>
              <a:t>M</a:t>
            </a: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1"/>
              </a:rPr>
              <a:t>Mám čierny deň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2"/>
              </a:rPr>
              <a:t>Mám svoj vek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3"/>
              </a:rPr>
              <a:t>Mám ťa viac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4"/>
              </a:rPr>
              <a:t>Maturitné tablo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5"/>
              </a:rPr>
              <a:t>Mne sa páči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6"/>
              </a:rPr>
              <a:t>Modrá kniha lásky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7"/>
              </a:rPr>
              <a:t>Modré viečka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8"/>
              </a:rPr>
              <a:t>Motýľ Admirál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9"/>
              </a:rPr>
              <a:t>Múr našich lások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300" dirty="0">
                <a:solidFill>
                  <a:srgbClr val="202122"/>
                </a:solidFill>
                <a:latin typeface="Arial" panose="020B0604020202020204" pitchFamily="34" charset="0"/>
              </a:rPr>
              <a:t>N</a:t>
            </a: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0"/>
              </a:rPr>
              <a:t>Náladový Song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1"/>
              </a:rPr>
              <a:t>Někdy</a:t>
            </a:r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1"/>
              </a:rPr>
              <a:t> stačí dát jen </a:t>
            </a:r>
            <a:r>
              <a:rPr lang="sk-SK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1"/>
              </a:rPr>
              <a:t>dech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2"/>
              </a:rPr>
              <a:t>Nechodí</a:t>
            </a:r>
            <a:endParaRPr lang="sk-SK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pl-PL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3"/>
              </a:rPr>
              <a:t>Nespáľme to krásne v nás</a:t>
            </a:r>
            <a:endParaRPr lang="pl-PL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4"/>
              </a:rPr>
              <a:t>Nezačínaj</a:t>
            </a:r>
            <a:endParaRPr lang="sk-SK" sz="19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 descr="ČO JE LÁSKA? KDE ZAČÍNA A KDE JU NÁJSŤ? | 30 dní k slobode">
            <a:extLst>
              <a:ext uri="{FF2B5EF4-FFF2-40B4-BE49-F238E27FC236}">
                <a16:creationId xmlns:a16="http://schemas.microsoft.com/office/drawing/2014/main" id="{6F4B74B3-F349-4AD3-BB80-1D02EB64E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504" y="232602"/>
            <a:ext cx="4346713" cy="287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odrá kniha hostí na svadbu ALWAYS &amp; FOREVER - TopVyzdoba.sk">
            <a:extLst>
              <a:ext uri="{FF2B5EF4-FFF2-40B4-BE49-F238E27FC236}">
                <a16:creationId xmlns:a16="http://schemas.microsoft.com/office/drawing/2014/main" id="{F5A552C1-FE45-44D3-AEB8-999743EF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2153">
            <a:off x="8687927" y="3478830"/>
            <a:ext cx="3006379" cy="300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791B9E59-DCCF-4A53-BB09-4810AC38A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4" y="404881"/>
            <a:ext cx="9435547" cy="6453119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P</a:t>
            </a: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"/>
              </a:rPr>
              <a:t>Ples zabudnutých postáv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sk-SK" sz="4000" b="0" i="0" dirty="0">
              <a:solidFill>
                <a:srgbClr val="202122"/>
              </a:solidFill>
              <a:effectLst/>
              <a:latin typeface="Arial" panose="020B0604020202020204" pitchFamily="34" charset="0"/>
              <a:hlinkClick r:id="rId3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/>
              </a:rPr>
              <a:t>Roky a dni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4"/>
              </a:rPr>
              <a:t>Roky a dni II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5"/>
              </a:rPr>
              <a:t>S tebou</a:t>
            </a:r>
            <a:endParaRPr lang="sk-SK" sz="33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Sedem divov tvojich líc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7"/>
              </a:rPr>
              <a:t>Skúška snov</a:t>
            </a:r>
            <a:endParaRPr lang="sk-SK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8"/>
              </a:rPr>
              <a:t>Stále idem za tebou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9"/>
              </a:rPr>
              <a:t>Starý muž z osamelého domu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0"/>
              </a:rPr>
              <a:t>Stratený sen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1"/>
              </a:rPr>
              <a:t>Strihanie krídel</a:t>
            </a:r>
            <a:endParaRPr lang="sk-SK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2"/>
              </a:rPr>
              <a:t>Strom</a:t>
            </a:r>
            <a:endParaRPr lang="sk-SK" dirty="0"/>
          </a:p>
          <a:p>
            <a:pPr marL="0" indent="0">
              <a:buNone/>
            </a:pPr>
            <a:r>
              <a:rPr lang="sk-SK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</a:t>
            </a:r>
            <a:endParaRPr lang="sk-SK" sz="4000" b="0" i="0" dirty="0">
              <a:solidFill>
                <a:srgbClr val="202122"/>
              </a:solidFill>
              <a:effectLst/>
              <a:latin typeface="Arial" panose="020B0604020202020204" pitchFamily="34" charset="0"/>
              <a:hlinkClick r:id="rId13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3"/>
              </a:rPr>
              <a:t>Tajná šťastná hviezda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4"/>
              </a:rPr>
              <a:t>Tajnosľubná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</a:t>
            </a: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5"/>
              </a:rPr>
              <a:t>Vieš byť zlá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6"/>
              </a:rPr>
              <a:t>Vodný mlyn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7"/>
              </a:rPr>
              <a:t>V slepých uličkách</a:t>
            </a:r>
            <a:endParaRPr lang="sk-SK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8"/>
              </a:rPr>
              <a:t>Vstup do manželstva</a:t>
            </a:r>
            <a:endParaRPr lang="sk-SK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4000" dirty="0">
                <a:solidFill>
                  <a:srgbClr val="202122"/>
                </a:solidFill>
                <a:latin typeface="Arial" panose="020B0604020202020204" pitchFamily="34" charset="0"/>
              </a:rPr>
              <a:t>Z</a:t>
            </a: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19"/>
              </a:rPr>
              <a:t>Zázračné hodiny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20"/>
              </a:rPr>
              <a:t>Zázračný dáždnik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20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 descr="Kalendár A4 « Prestige">
            <a:extLst>
              <a:ext uri="{FF2B5EF4-FFF2-40B4-BE49-F238E27FC236}">
                <a16:creationId xmlns:a16="http://schemas.microsoft.com/office/drawing/2014/main" id="{0D938368-C1F6-4B61-ADB2-4535C0BAF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03" y="1470991"/>
            <a:ext cx="2160399" cy="217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odičovský ples | Stredná priemyselná škola technická, Komenského 1, 917 31  Trnava">
            <a:extLst>
              <a:ext uri="{FF2B5EF4-FFF2-40B4-BE49-F238E27FC236}">
                <a16:creationId xmlns:a16="http://schemas.microsoft.com/office/drawing/2014/main" id="{90BCCF5A-1E2D-4D29-AA24-0581CF2EB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855" y="5387009"/>
            <a:ext cx="1644232" cy="15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Klasické drevené nástenné hodiny do spálne">
            <a:extLst>
              <a:ext uri="{FF2B5EF4-FFF2-40B4-BE49-F238E27FC236}">
                <a16:creationId xmlns:a16="http://schemas.microsoft.com/office/drawing/2014/main" id="{0969F97D-60B5-4FFB-92CD-5B03234CD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267" y="22588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áždnik Doppler Golf Rainbow-partnerský mechanický palicový dúhový | e-shop  HYPERNAKUP.COM">
            <a:extLst>
              <a:ext uri="{FF2B5EF4-FFF2-40B4-BE49-F238E27FC236}">
                <a16:creationId xmlns:a16="http://schemas.microsoft.com/office/drawing/2014/main" id="{886179A3-71AE-481E-A8E9-031CC869B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398" y="4622335"/>
            <a:ext cx="2143125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Vodný mlyn v Jelke je po rekonštrukcii opäť otvorený pre verejnosť - SME |  MY Trnava">
            <a:extLst>
              <a:ext uri="{FF2B5EF4-FFF2-40B4-BE49-F238E27FC236}">
                <a16:creationId xmlns:a16="http://schemas.microsoft.com/office/drawing/2014/main" id="{B584F29D-E7BE-42E3-8124-CBB960123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187" y="118543"/>
            <a:ext cx="3152672" cy="211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04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9AAEB-27EC-41F1-8335-497EAA26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/>
              <a:t>Rozbor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533D808-9EC1-4BD2-9BDE-0A8432705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sz="4000" dirty="0">
                <a:solidFill>
                  <a:schemeClr val="tx1"/>
                </a:solidFill>
              </a:rPr>
              <a:t>Starý muž z osamelého domu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LF: poézia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LD: lyrika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LŽ: pieseň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Téma:  o starom osamelom mužovi, ktorý je zmierený so smrťou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Idea: aj na smrť sa dá pripraviť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Rým: striedavý - ABAB</a:t>
            </a: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Epiteton: </a:t>
            </a:r>
            <a:r>
              <a:rPr lang="sk-SK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 očú mu padá stále viacej hviezd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Personifikácia: Oheň pohltal, sedí motýľ, </a:t>
            </a:r>
            <a:r>
              <a:rPr lang="sk-SK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stojí čas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</a:rPr>
              <a:t>Metafora: U</a:t>
            </a:r>
            <a:r>
              <a:rPr lang="sk-SK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 ohňu majetok svoj dal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k-SK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Prečo táto pieseň? Zaujal ma jej názov.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esk 3">
            <a:extLst>
              <a:ext uri="{FF2B5EF4-FFF2-40B4-BE49-F238E27FC236}">
                <a16:creationId xmlns:a16="http://schemas.microsoft.com/office/drawing/2014/main" id="{07ED1D9A-6F2D-4EE4-90D4-CA3A97ADCC05}"/>
              </a:ext>
            </a:extLst>
          </p:cNvPr>
          <p:cNvSpPr/>
          <p:nvPr/>
        </p:nvSpPr>
        <p:spPr>
          <a:xfrm>
            <a:off x="8059162" y="3150704"/>
            <a:ext cx="2209800" cy="3301241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sk-SK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303B8-77CF-4827-AE03-0C99E224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Zdroje: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630C88-BF95-418F-9A80-415B7E41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>
                <a:hlinkClick r:id="rId2"/>
              </a:rPr>
              <a:t>https://sk.wikipedia.org/wiki/Zoznam_piesn%C3%AD_Miroslava_%C5%BDbirku</a:t>
            </a:r>
            <a:endParaRPr lang="sk-SK" sz="1800" dirty="0"/>
          </a:p>
          <a:p>
            <a:r>
              <a:rPr lang="sk-SK" dirty="0">
                <a:hlinkClick r:id="rId3"/>
              </a:rPr>
              <a:t>https://www.google.sk/imghp?hl=sk</a:t>
            </a:r>
            <a:endParaRPr lang="sk-SK" dirty="0"/>
          </a:p>
          <a:p>
            <a:r>
              <a:rPr lang="sk-SK" dirty="0">
                <a:hlinkClick r:id="rId4"/>
              </a:rPr>
              <a:t>https://www.youtube.com/</a:t>
            </a:r>
            <a:endParaRPr lang="sk-SK" dirty="0"/>
          </a:p>
        </p:txBody>
      </p:sp>
      <p:sp>
        <p:nvSpPr>
          <p:cNvPr id="4" name="Hviezda: 5-cípa 3">
            <a:extLst>
              <a:ext uri="{FF2B5EF4-FFF2-40B4-BE49-F238E27FC236}">
                <a16:creationId xmlns:a16="http://schemas.microsoft.com/office/drawing/2014/main" id="{D2E48A2E-FA6A-44FD-B7C6-2CF767BF1278}"/>
              </a:ext>
            </a:extLst>
          </p:cNvPr>
          <p:cNvSpPr/>
          <p:nvPr/>
        </p:nvSpPr>
        <p:spPr>
          <a:xfrm rot="20210731">
            <a:off x="5433391" y="3140765"/>
            <a:ext cx="3379305" cy="310763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3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A18AE-2B96-49F2-B75B-9363BC7A5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43199"/>
            <a:ext cx="8596668" cy="1020417"/>
          </a:xfrm>
        </p:spPr>
        <p:txBody>
          <a:bodyPr>
            <a:normAutofit/>
          </a:bodyPr>
          <a:lstStyle/>
          <a:p>
            <a:pPr algn="ctr"/>
            <a:r>
              <a:rPr lang="sk-SK" sz="4400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7037454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308</Words>
  <Application>Microsoft Office PowerPoint</Application>
  <PresentationFormat>Širokouhlá</PresentationFormat>
  <Paragraphs>95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Texty piesní Kamila Peteraja pre Miroslava Žbirku</vt:lpstr>
      <vt:lpstr>   </vt:lpstr>
      <vt:lpstr>Prezentácia programu PowerPoint</vt:lpstr>
      <vt:lpstr>Prezentácia programu PowerPoint</vt:lpstr>
      <vt:lpstr>Rozbor</vt:lpstr>
      <vt:lpstr>Zdroje: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Texty piesní Kamila Peteraja pre Miroslava Žbirku</dc:title>
  <dc:creator>Patrik Zachar</dc:creator>
  <cp:lastModifiedBy>Patrik Zachar</cp:lastModifiedBy>
  <cp:revision>6</cp:revision>
  <dcterms:created xsi:type="dcterms:W3CDTF">2021-11-15T14:44:22Z</dcterms:created>
  <dcterms:modified xsi:type="dcterms:W3CDTF">2021-11-18T11:15:06Z</dcterms:modified>
</cp:coreProperties>
</file>