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70" r:id="rId8"/>
    <p:sldId id="266" r:id="rId9"/>
    <p:sldId id="263" r:id="rId10"/>
    <p:sldId id="262" r:id="rId11"/>
    <p:sldId id="267" r:id="rId12"/>
    <p:sldId id="271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118D631-AD63-407F-9837-872D10C22EA7}" type="datetimeFigureOut">
              <a:rPr lang="sk-SK" smtClean="0"/>
              <a:t>20.3.2020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10288C3-95A2-441F-90A9-423E418C8441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99992" y="2708920"/>
            <a:ext cx="3816425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SPOLOČENSTVO</a:t>
            </a:r>
            <a:br>
              <a:rPr lang="sk-SK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MRAVCOV</a:t>
            </a:r>
            <a:endParaRPr lang="sk-SK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9160"/>
            <a:ext cx="2664296" cy="159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2784"/>
          <a:stretch/>
        </p:blipFill>
        <p:spPr bwMode="auto">
          <a:xfrm>
            <a:off x="253302" y="1124744"/>
            <a:ext cx="4176464" cy="340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0572" y="3890438"/>
            <a:ext cx="1905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4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MRAVENISKO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72808" cy="47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5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896544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jednom mravenisku žije asi 800 000 mravcov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Mravec je najlepší vzpierač, odnesie náklad až 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50-krát ťažší </a:t>
            </a: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je on sám (akoby človek zdvihol naraz 3 autá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ctr">
              <a:spcAft>
                <a:spcPts val="600"/>
              </a:spcAft>
            </a:pP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Existuje asi 11 000 druhov 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mravcov</a:t>
            </a: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sk-SK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Mravec má 2 žalúdky, v jednom prenáša potravu pre larvy do 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mraveniska, v </a:t>
            </a:r>
            <a:r>
              <a:rPr lang="sk-SK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druhom si uchováva potravu pre vlastné potreby</a:t>
            </a: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Mnohé druhy mravcov používajú na obranu žihadlo alebo kyselinu mravčiu.</a:t>
            </a:r>
          </a:p>
          <a:p>
            <a:pPr marL="68580" indent="0">
              <a:buNone/>
            </a:pPr>
            <a:r>
              <a:rPr lang="sk-SK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1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64896" cy="1143000"/>
          </a:xfrm>
        </p:spPr>
        <p:txBody>
          <a:bodyPr/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FERDO  MRAVEC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700808"/>
            <a:ext cx="8208912" cy="4608512"/>
          </a:xfrm>
        </p:spPr>
        <p:txBody>
          <a:bodyPr>
            <a:norm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ajznámejší mravec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vymyslel český spisovateľ ONDŘEJ SEKORA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vznikol v roku 1927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1" b="20311"/>
          <a:stretch/>
        </p:blipFill>
        <p:spPr bwMode="auto">
          <a:xfrm>
            <a:off x="5724128" y="2753630"/>
            <a:ext cx="2726967" cy="365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9900"/>
            <a:ext cx="2089701" cy="301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4995"/>
            <a:ext cx="2160240" cy="30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8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/>
          <a:stretch/>
        </p:blipFill>
        <p:spPr bwMode="auto">
          <a:xfrm>
            <a:off x="609259" y="474950"/>
            <a:ext cx="2248105" cy="190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7"/>
          <a:stretch/>
        </p:blipFill>
        <p:spPr bwMode="auto">
          <a:xfrm>
            <a:off x="6032132" y="873701"/>
            <a:ext cx="2493047" cy="176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4"/>
          <a:stretch/>
        </p:blipFill>
        <p:spPr bwMode="auto">
          <a:xfrm>
            <a:off x="595702" y="4544452"/>
            <a:ext cx="2275223" cy="184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/>
        </p:blipFill>
        <p:spPr bwMode="auto">
          <a:xfrm>
            <a:off x="3025008" y="873701"/>
            <a:ext cx="2808343" cy="163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/>
        </p:blipFill>
        <p:spPr bwMode="auto">
          <a:xfrm>
            <a:off x="5863204" y="2957053"/>
            <a:ext cx="2715732" cy="15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/>
          <a:stretch/>
        </p:blipFill>
        <p:spPr bwMode="auto">
          <a:xfrm>
            <a:off x="609259" y="2523071"/>
            <a:ext cx="2176098" cy="19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7"/>
          <a:stretch/>
        </p:blipFill>
        <p:spPr bwMode="auto">
          <a:xfrm>
            <a:off x="5794432" y="4772540"/>
            <a:ext cx="2785119" cy="144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9"/>
          <a:stretch/>
        </p:blipFill>
        <p:spPr bwMode="auto">
          <a:xfrm>
            <a:off x="2901191" y="2824845"/>
            <a:ext cx="2818577" cy="155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08" y="4653136"/>
            <a:ext cx="2622510" cy="17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3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064896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SPOLOČENSTVO MRAVCOV</a:t>
            </a:r>
            <a:br>
              <a:rPr lang="sk-SK" sz="36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72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KOLÓNIA</a:t>
            </a:r>
            <a:endParaRPr lang="sk-SK" sz="7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532107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9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/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ZARADENIE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700808"/>
            <a:ext cx="7992888" cy="4680520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HMYZ</a:t>
            </a:r>
            <a:endParaRPr lang="sk-SK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6"/>
          <a:stretch/>
        </p:blipFill>
        <p:spPr bwMode="auto">
          <a:xfrm>
            <a:off x="4444260" y="1723474"/>
            <a:ext cx="4012575" cy="468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r="60400" b="33248"/>
          <a:stretch/>
        </p:blipFill>
        <p:spPr bwMode="auto">
          <a:xfrm rot="16200000">
            <a:off x="670573" y="2453648"/>
            <a:ext cx="3887770" cy="401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3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STAVBA  TELA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772816"/>
            <a:ext cx="7920880" cy="460851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HLAVA	   HRUĎ	   STOPKA	   BRUŠKO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7280" y="1559264"/>
            <a:ext cx="4253417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>
            <a:off x="1403648" y="2204864"/>
            <a:ext cx="1440160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 flipH="1">
            <a:off x="4932040" y="2213837"/>
            <a:ext cx="504056" cy="17912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 flipH="1">
            <a:off x="6228186" y="2213837"/>
            <a:ext cx="1008112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>
            <a:off x="3572628" y="2210476"/>
            <a:ext cx="504056" cy="1794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0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81334" y="1774020"/>
            <a:ext cx="2376264" cy="562908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ROBOTNICA</a:t>
            </a:r>
            <a:endParaRPr lang="sk-S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755576" y="2579250"/>
            <a:ext cx="2520280" cy="2452027"/>
          </a:xfrm>
        </p:spPr>
        <p:txBody>
          <a:bodyPr>
            <a:norm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 2-3 roky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tará sa o mravenisko, vajíčka, potravu, odpad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3514256" y="1916832"/>
            <a:ext cx="2304256" cy="510619"/>
          </a:xfrm>
        </p:spPr>
        <p:txBody>
          <a:bodyPr>
            <a:noAutofit/>
          </a:bodyPr>
          <a:lstStyle/>
          <a:p>
            <a:pPr algn="ctr"/>
            <a:r>
              <a:rPr lang="sk-S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KRÁĽOVNÁ</a:t>
            </a:r>
            <a:endParaRPr lang="sk-S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3581328" y="2535077"/>
            <a:ext cx="2232248" cy="2188969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žije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10-20 rokov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väčšia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ladie vajíčka</a:t>
            </a:r>
          </a:p>
        </p:txBody>
      </p:sp>
      <p:sp>
        <p:nvSpPr>
          <p:cNvPr id="7" name="Obdĺžnik 6"/>
          <p:cNvSpPr/>
          <p:nvPr/>
        </p:nvSpPr>
        <p:spPr>
          <a:xfrm>
            <a:off x="6081173" y="1628800"/>
            <a:ext cx="23702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sk-SK" sz="2800" b="1" dirty="0" smtClean="0">
                <a:solidFill>
                  <a:srgbClr val="94C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OKRÍDLENÝ SAMEC</a:t>
            </a:r>
            <a:endParaRPr lang="sk-SK" sz="2800" b="1" dirty="0">
              <a:solidFill>
                <a:srgbClr val="94C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6829" y="4215080"/>
            <a:ext cx="1480753" cy="270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5659" y="4636075"/>
            <a:ext cx="1593352" cy="197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710" y="4743230"/>
            <a:ext cx="1501013" cy="185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obsahu 5"/>
          <p:cNvSpPr txBox="1">
            <a:spLocks/>
          </p:cNvSpPr>
          <p:nvPr/>
        </p:nvSpPr>
        <p:spPr>
          <a:xfrm>
            <a:off x="6137998" y="2617900"/>
            <a:ext cx="2232248" cy="196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 kratšie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 krídla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plodňuje kráľovnú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750842" y="620688"/>
            <a:ext cx="3960440" cy="1152128"/>
          </a:xfrm>
        </p:spPr>
        <p:txBody>
          <a:bodyPr>
            <a:normAutofit/>
          </a:bodyPr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KASTY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391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848872" cy="1143000"/>
          </a:xfrm>
        </p:spPr>
        <p:txBody>
          <a:bodyPr>
            <a:normAutofit/>
          </a:bodyPr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ROZMNOŽOVANIE</a:t>
            </a:r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1" y="1916832"/>
            <a:ext cx="8067211" cy="141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8997" r="4648"/>
          <a:stretch/>
        </p:blipFill>
        <p:spPr bwMode="auto">
          <a:xfrm>
            <a:off x="558169" y="4400820"/>
            <a:ext cx="809926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7" y="3933055"/>
            <a:ext cx="81454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1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848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27584" y="764704"/>
            <a:ext cx="3672408" cy="639762"/>
          </a:xfrm>
        </p:spPr>
        <p:txBody>
          <a:bodyPr>
            <a:noAutofit/>
          </a:bodyPr>
          <a:lstStyle/>
          <a:p>
            <a:pPr algn="ctr"/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POTRAVA</a:t>
            </a: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83568" y="1628800"/>
            <a:ext cx="3816424" cy="4752528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ivočíšna – larvy, húsenice, vajíčka hmyzu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astlinná – plody, semená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ladké v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ýlučky vošiek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88024" y="908720"/>
            <a:ext cx="3672408" cy="576064"/>
          </a:xfrm>
        </p:spPr>
        <p:txBody>
          <a:bodyPr>
            <a:noAutofit/>
          </a:bodyPr>
          <a:lstStyle/>
          <a:p>
            <a:pPr algn="ctr"/>
            <a:r>
              <a:rPr lang="sk-SK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ZMYSLY</a:t>
            </a:r>
            <a:endParaRPr lang="sk-SK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6016" y="1628800"/>
            <a:ext cx="3779896" cy="4752528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dorozumievajú sa pomocou tykadiel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čuch – vníma pachy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chuť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zrak – slabý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/>
          <a:stretch/>
        </p:blipFill>
        <p:spPr bwMode="auto">
          <a:xfrm>
            <a:off x="827584" y="4246449"/>
            <a:ext cx="378807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14345"/>
            <a:ext cx="2304256" cy="225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6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sk-SK" sz="6500" b="1" dirty="0" smtClean="0">
                <a:solidFill>
                  <a:srgbClr val="94C6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MRAVENISKO</a:t>
            </a:r>
            <a:endParaRPr lang="sk-SK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3"/>
          <a:stretch/>
        </p:blipFill>
        <p:spPr bwMode="auto">
          <a:xfrm>
            <a:off x="611560" y="1916832"/>
            <a:ext cx="787249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0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260</TotalTime>
  <Words>160</Words>
  <Application>Microsoft Office PowerPoint</Application>
  <PresentationFormat>Prezentácia na obrazovke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Austin</vt:lpstr>
      <vt:lpstr>SPOLOČENSTVO MRAVCOV</vt:lpstr>
      <vt:lpstr>SPOLOČENSTVO MRAVCOV KOLÓNIA</vt:lpstr>
      <vt:lpstr>ZARADENIE</vt:lpstr>
      <vt:lpstr>STAVBA  TELA</vt:lpstr>
      <vt:lpstr>KASTY</vt:lpstr>
      <vt:lpstr>ROZMNOŽOVANIE</vt:lpstr>
      <vt:lpstr>Prezentácia programu PowerPoint</vt:lpstr>
      <vt:lpstr>Prezentácia programu PowerPoint</vt:lpstr>
      <vt:lpstr>MRAVENISKO</vt:lpstr>
      <vt:lpstr>MRAVENISKO</vt:lpstr>
      <vt:lpstr>ZAUJÍMAVOSTI</vt:lpstr>
      <vt:lpstr>FERDO  MRAVEC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SPOLOČENSTVO MRAVCOV</dc:title>
  <dc:creator>Henrieta</dc:creator>
  <cp:lastModifiedBy>Henrieta</cp:lastModifiedBy>
  <cp:revision>20</cp:revision>
  <dcterms:created xsi:type="dcterms:W3CDTF">2020-03-19T19:09:31Z</dcterms:created>
  <dcterms:modified xsi:type="dcterms:W3CDTF">2020-03-20T14:04:55Z</dcterms:modified>
</cp:coreProperties>
</file>