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0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embeddedFontLst>
    <p:embeddedFont>
      <p:font typeface="Comic Sans MS" pitchFamily="66" charset="0"/>
      <p:regular r:id="rId43"/>
      <p:bold r:id="rId44"/>
      <p:italic r:id="rId45"/>
      <p:boldItalic r:id="rId46"/>
    </p:embeddedFont>
    <p:embeddedFont>
      <p:font typeface="Candara" pitchFamily="34" charset="0"/>
      <p:regular r:id="rId47"/>
      <p:bold r:id="rId48"/>
      <p:italic r:id="rId49"/>
      <p:boldItalic r:id="rId50"/>
    </p:embeddedFont>
    <p:embeddedFont>
      <p:font typeface="Calibri" pitchFamily="34" charset="0"/>
      <p:regular r:id="rId51"/>
      <p:bold r:id="rId52"/>
      <p:italic r:id="rId53"/>
      <p:boldItalic r:id="rId54"/>
    </p:embeddedFont>
    <p:embeddedFont>
      <p:font typeface="Calibri Light" pitchFamily="34" charset="0"/>
      <p:regular r:id="rId55"/>
      <p:italic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B050"/>
    <a:srgbClr val="EB7525"/>
    <a:srgbClr val="9CD45E"/>
    <a:srgbClr val="FF0066"/>
    <a:srgbClr val="E089FF"/>
    <a:srgbClr val="FF9797"/>
    <a:srgbClr val="5F5E5E"/>
    <a:srgbClr val="CC81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13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32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81E6F-8E2E-4EC3-BAC0-BF4B0DE2916B}" type="datetimeFigureOut">
              <a:rPr lang="en-GB" smtClean="0"/>
              <a:pPr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66DB-3E9E-4D00-AE83-BF3F58D30E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5973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81E6F-8E2E-4EC3-BAC0-BF4B0DE2916B}" type="datetimeFigureOut">
              <a:rPr lang="en-GB" smtClean="0"/>
              <a:pPr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66DB-3E9E-4D00-AE83-BF3F58D30E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9188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81E6F-8E2E-4EC3-BAC0-BF4B0DE2916B}" type="datetimeFigureOut">
              <a:rPr lang="en-GB" smtClean="0"/>
              <a:pPr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66DB-3E9E-4D00-AE83-BF3F58D30E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9015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81E6F-8E2E-4EC3-BAC0-BF4B0DE2916B}" type="datetimeFigureOut">
              <a:rPr lang="en-GB" smtClean="0"/>
              <a:pPr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66DB-3E9E-4D00-AE83-BF3F58D30E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365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81E6F-8E2E-4EC3-BAC0-BF4B0DE2916B}" type="datetimeFigureOut">
              <a:rPr lang="en-GB" smtClean="0"/>
              <a:pPr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66DB-3E9E-4D00-AE83-BF3F58D30E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9772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81E6F-8E2E-4EC3-BAC0-BF4B0DE2916B}" type="datetimeFigureOut">
              <a:rPr lang="en-GB" smtClean="0"/>
              <a:pPr/>
              <a:t>25/05/2020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66DB-3E9E-4D00-AE83-BF3F58D30E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5967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81E6F-8E2E-4EC3-BAC0-BF4B0DE2916B}" type="datetimeFigureOut">
              <a:rPr lang="en-GB" smtClean="0"/>
              <a:pPr/>
              <a:t>25/05/2020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66DB-3E9E-4D00-AE83-BF3F58D30E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5449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81E6F-8E2E-4EC3-BAC0-BF4B0DE2916B}" type="datetimeFigureOut">
              <a:rPr lang="en-GB" smtClean="0"/>
              <a:pPr/>
              <a:t>25/05/2020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66DB-3E9E-4D00-AE83-BF3F58D30E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9639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81E6F-8E2E-4EC3-BAC0-BF4B0DE2916B}" type="datetimeFigureOut">
              <a:rPr lang="en-GB" smtClean="0"/>
              <a:pPr/>
              <a:t>25/05/2020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66DB-3E9E-4D00-AE83-BF3F58D30E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0679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81E6F-8E2E-4EC3-BAC0-BF4B0DE2916B}" type="datetimeFigureOut">
              <a:rPr lang="en-GB" smtClean="0"/>
              <a:pPr/>
              <a:t>25/05/2020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66DB-3E9E-4D00-AE83-BF3F58D30E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88757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81E6F-8E2E-4EC3-BAC0-BF4B0DE2916B}" type="datetimeFigureOut">
              <a:rPr lang="en-GB" smtClean="0"/>
              <a:pPr/>
              <a:t>25/05/2020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66DB-3E9E-4D00-AE83-BF3F58D30E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41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81E6F-8E2E-4EC3-BAC0-BF4B0DE2916B}" type="datetimeFigureOut">
              <a:rPr lang="en-GB" smtClean="0"/>
              <a:pPr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566DB-3E9E-4D00-AE83-BF3F58D30E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7221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20.xml"/><Relationship Id="rId18" Type="http://schemas.openxmlformats.org/officeDocument/2006/relationships/slide" Target="slide30.xml"/><Relationship Id="rId3" Type="http://schemas.openxmlformats.org/officeDocument/2006/relationships/slide" Target="slide2.xml"/><Relationship Id="rId21" Type="http://schemas.openxmlformats.org/officeDocument/2006/relationships/slide" Target="slide36.xml"/><Relationship Id="rId7" Type="http://schemas.openxmlformats.org/officeDocument/2006/relationships/slide" Target="slide8.xml"/><Relationship Id="rId12" Type="http://schemas.openxmlformats.org/officeDocument/2006/relationships/slide" Target="slide18.xml"/><Relationship Id="rId17" Type="http://schemas.openxmlformats.org/officeDocument/2006/relationships/slide" Target="slide28.xml"/><Relationship Id="rId2" Type="http://schemas.openxmlformats.org/officeDocument/2006/relationships/image" Target="../media/image1.jpeg"/><Relationship Id="rId16" Type="http://schemas.openxmlformats.org/officeDocument/2006/relationships/slide" Target="slide26.xml"/><Relationship Id="rId20" Type="http://schemas.openxmlformats.org/officeDocument/2006/relationships/slide" Target="slide3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6.xml"/><Relationship Id="rId5" Type="http://schemas.openxmlformats.org/officeDocument/2006/relationships/slide" Target="slide4.xml"/><Relationship Id="rId15" Type="http://schemas.openxmlformats.org/officeDocument/2006/relationships/slide" Target="slide24.xml"/><Relationship Id="rId23" Type="http://schemas.openxmlformats.org/officeDocument/2006/relationships/slide" Target="slide40.xml"/><Relationship Id="rId10" Type="http://schemas.openxmlformats.org/officeDocument/2006/relationships/slide" Target="slide14.xml"/><Relationship Id="rId19" Type="http://schemas.openxmlformats.org/officeDocument/2006/relationships/slide" Target="slide32.xml"/><Relationship Id="rId4" Type="http://schemas.openxmlformats.org/officeDocument/2006/relationships/image" Target="../media/image2.png"/><Relationship Id="rId9" Type="http://schemas.openxmlformats.org/officeDocument/2006/relationships/slide" Target="slide12.xml"/><Relationship Id="rId14" Type="http://schemas.openxmlformats.org/officeDocument/2006/relationships/slide" Target="slide22.xml"/><Relationship Id="rId22" Type="http://schemas.openxmlformats.org/officeDocument/2006/relationships/slide" Target="slide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Birthday Background With Colorful Balloons And Copyspace Royalty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4037162" y="3735238"/>
            <a:ext cx="3950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rgbClr val="FF0066"/>
                </a:solidFill>
                <a:latin typeface="Comic Sans MS" pitchFamily="66" charset="0"/>
              </a:rPr>
              <a:t>BRAVÓÓÓÓ!</a:t>
            </a:r>
            <a:endParaRPr lang="sk-SK" sz="4400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5" name="Square1"/>
          <p:cNvSpPr/>
          <p:nvPr/>
        </p:nvSpPr>
        <p:spPr>
          <a:xfrm>
            <a:off x="0" y="0"/>
            <a:ext cx="2448000" cy="1707218"/>
          </a:xfrm>
          <a:prstGeom prst="rect">
            <a:avLst/>
          </a:prstGeom>
          <a:solidFill>
            <a:srgbClr val="00B050"/>
          </a:solidFill>
          <a:ln w="317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sk-SK" sz="5400" b="1" dirty="0" smtClean="0">
                <a:ln w="19050">
                  <a:noFill/>
                </a:ln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1</a:t>
            </a:r>
            <a:endParaRPr lang="en-GB" sz="5400" b="1" dirty="0">
              <a:ln w="19050">
                <a:noFill/>
              </a:ln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ok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31" y="0"/>
            <a:ext cx="560717" cy="527485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cmpd="sng">
            <a:solidFill>
              <a:schemeClr val="tx1"/>
            </a:solidFill>
          </a:ln>
        </p:spPr>
      </p:pic>
      <p:sp>
        <p:nvSpPr>
          <p:cNvPr id="7" name="Square2"/>
          <p:cNvSpPr/>
          <p:nvPr/>
        </p:nvSpPr>
        <p:spPr>
          <a:xfrm>
            <a:off x="2448001" y="0"/>
            <a:ext cx="2448000" cy="1728000"/>
          </a:xfrm>
          <a:prstGeom prst="rect">
            <a:avLst/>
          </a:prstGeom>
          <a:solidFill>
            <a:srgbClr val="00B050"/>
          </a:solidFill>
          <a:ln w="317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sk-SK" sz="5400" b="1" dirty="0" smtClean="0">
                <a:ln w="19050">
                  <a:noFill/>
                </a:ln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2</a:t>
            </a:r>
            <a:endParaRPr lang="en-GB" sz="5400" b="1" dirty="0">
              <a:ln w="19050">
                <a:noFill/>
              </a:ln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ok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08" y="1"/>
            <a:ext cx="569343" cy="560716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chemeClr val="tx1"/>
            </a:solidFill>
          </a:ln>
        </p:spPr>
      </p:pic>
      <p:sp>
        <p:nvSpPr>
          <p:cNvPr id="9" name="Square3"/>
          <p:cNvSpPr/>
          <p:nvPr/>
        </p:nvSpPr>
        <p:spPr>
          <a:xfrm>
            <a:off x="4896000" y="0"/>
            <a:ext cx="2448000" cy="1728000"/>
          </a:xfrm>
          <a:prstGeom prst="rect">
            <a:avLst/>
          </a:prstGeom>
          <a:solidFill>
            <a:srgbClr val="00B050"/>
          </a:solidFill>
          <a:ln w="317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sk-SK" sz="4400" b="1" dirty="0" smtClean="0">
                <a:ln w="19050">
                  <a:noFill/>
                </a:ln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3</a:t>
            </a:r>
            <a:endParaRPr lang="en-GB" sz="4400" b="1" dirty="0">
              <a:ln w="19050">
                <a:noFill/>
              </a:ln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ázok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603" y="0"/>
            <a:ext cx="577971" cy="543464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chemeClr val="tx1"/>
            </a:solidFill>
          </a:ln>
        </p:spPr>
      </p:pic>
      <p:sp>
        <p:nvSpPr>
          <p:cNvPr id="12" name="Square4"/>
          <p:cNvSpPr/>
          <p:nvPr/>
        </p:nvSpPr>
        <p:spPr>
          <a:xfrm>
            <a:off x="7344000" y="0"/>
            <a:ext cx="2448000" cy="1728000"/>
          </a:xfrm>
          <a:prstGeom prst="rect">
            <a:avLst/>
          </a:prstGeom>
          <a:solidFill>
            <a:srgbClr val="00B050"/>
          </a:solidFill>
          <a:ln w="317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sk-SK" sz="4800" b="1" dirty="0" smtClean="0">
                <a:ln w="19050">
                  <a:noFill/>
                </a:ln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4</a:t>
            </a:r>
            <a:endParaRPr lang="en-GB" sz="4800" b="1" dirty="0">
              <a:ln w="19050">
                <a:noFill/>
              </a:ln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ázok 1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133" y="0"/>
            <a:ext cx="543464" cy="526211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chemeClr val="tx1"/>
            </a:solidFill>
          </a:ln>
        </p:spPr>
      </p:pic>
      <p:sp>
        <p:nvSpPr>
          <p:cNvPr id="14" name="Square5"/>
          <p:cNvSpPr/>
          <p:nvPr/>
        </p:nvSpPr>
        <p:spPr>
          <a:xfrm>
            <a:off x="9744000" y="0"/>
            <a:ext cx="2448000" cy="1728000"/>
          </a:xfrm>
          <a:prstGeom prst="rect">
            <a:avLst/>
          </a:prstGeom>
          <a:solidFill>
            <a:srgbClr val="00B050"/>
          </a:solidFill>
          <a:ln w="317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sk-SK" sz="4800" b="1" dirty="0" smtClean="0">
                <a:ln w="19050">
                  <a:noFill/>
                </a:ln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5</a:t>
            </a:r>
            <a:endParaRPr lang="en-GB" sz="4800" b="1" dirty="0">
              <a:ln w="19050">
                <a:noFill/>
              </a:ln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ok 1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287" y="-1"/>
            <a:ext cx="537713" cy="543465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chemeClr val="tx1"/>
            </a:solidFill>
          </a:ln>
        </p:spPr>
      </p:pic>
      <p:sp>
        <p:nvSpPr>
          <p:cNvPr id="16" name="Square6"/>
          <p:cNvSpPr/>
          <p:nvPr/>
        </p:nvSpPr>
        <p:spPr>
          <a:xfrm>
            <a:off x="0" y="1710000"/>
            <a:ext cx="2448000" cy="1728000"/>
          </a:xfrm>
          <a:prstGeom prst="rect">
            <a:avLst/>
          </a:prstGeom>
          <a:solidFill>
            <a:srgbClr val="00B050"/>
          </a:solidFill>
          <a:ln w="317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sk-SK" sz="4800" b="1" dirty="0" smtClean="0">
                <a:ln w="19050">
                  <a:noFill/>
                </a:ln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6</a:t>
            </a:r>
            <a:endParaRPr lang="en-GB" sz="4800" b="1" dirty="0">
              <a:ln w="19050">
                <a:noFill/>
              </a:ln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Obrázok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26" y="1725284"/>
            <a:ext cx="586596" cy="534838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chemeClr val="tx1"/>
            </a:solidFill>
          </a:ln>
        </p:spPr>
      </p:pic>
      <p:sp>
        <p:nvSpPr>
          <p:cNvPr id="18" name="Square7"/>
          <p:cNvSpPr/>
          <p:nvPr/>
        </p:nvSpPr>
        <p:spPr>
          <a:xfrm>
            <a:off x="2448000" y="1710000"/>
            <a:ext cx="2448000" cy="1728000"/>
          </a:xfrm>
          <a:prstGeom prst="rect">
            <a:avLst/>
          </a:prstGeom>
          <a:solidFill>
            <a:srgbClr val="00B050"/>
          </a:solidFill>
          <a:ln w="317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sk-SK" sz="4400" b="1" dirty="0" smtClean="0">
                <a:ln w="19050">
                  <a:noFill/>
                </a:ln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7</a:t>
            </a:r>
            <a:endParaRPr lang="en-GB" sz="4400" b="1" dirty="0">
              <a:ln w="19050">
                <a:noFill/>
              </a:ln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Obrázok 1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08" y="1733908"/>
            <a:ext cx="570650" cy="543465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chemeClr val="tx1"/>
            </a:solidFill>
          </a:ln>
        </p:spPr>
      </p:pic>
      <p:sp>
        <p:nvSpPr>
          <p:cNvPr id="20" name="Square8"/>
          <p:cNvSpPr/>
          <p:nvPr/>
        </p:nvSpPr>
        <p:spPr>
          <a:xfrm>
            <a:off x="4896000" y="1710000"/>
            <a:ext cx="2448000" cy="1728000"/>
          </a:xfrm>
          <a:prstGeom prst="rect">
            <a:avLst/>
          </a:prstGeom>
          <a:solidFill>
            <a:srgbClr val="00B050"/>
          </a:solidFill>
          <a:ln w="317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sk-SK" sz="5200" b="1" dirty="0" smtClean="0">
                <a:ln w="19050">
                  <a:noFill/>
                </a:ln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8</a:t>
            </a:r>
            <a:endParaRPr lang="en-GB" sz="5200" b="1" dirty="0">
              <a:ln w="19050">
                <a:noFill/>
              </a:ln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Obrázok 20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483" y="1708029"/>
            <a:ext cx="560717" cy="526213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chemeClr val="tx1"/>
            </a:solidFill>
          </a:ln>
        </p:spPr>
      </p:pic>
      <p:sp>
        <p:nvSpPr>
          <p:cNvPr id="22" name="Square9"/>
          <p:cNvSpPr/>
          <p:nvPr/>
        </p:nvSpPr>
        <p:spPr>
          <a:xfrm>
            <a:off x="7344001" y="1710000"/>
            <a:ext cx="2421101" cy="1728000"/>
          </a:xfrm>
          <a:prstGeom prst="rect">
            <a:avLst/>
          </a:prstGeom>
          <a:solidFill>
            <a:srgbClr val="00B050"/>
          </a:solidFill>
          <a:ln w="317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sk-SK" sz="4400" b="1" dirty="0" smtClean="0">
                <a:ln w="19050">
                  <a:noFill/>
                </a:ln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9</a:t>
            </a:r>
            <a:endParaRPr lang="en-GB" sz="4400" b="1" dirty="0">
              <a:ln w="19050">
                <a:noFill/>
              </a:ln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Obrázok 22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386" y="1708031"/>
            <a:ext cx="543463" cy="534836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chemeClr val="tx1"/>
            </a:solidFill>
          </a:ln>
        </p:spPr>
      </p:pic>
      <p:sp>
        <p:nvSpPr>
          <p:cNvPr id="24" name="Square10"/>
          <p:cNvSpPr/>
          <p:nvPr/>
        </p:nvSpPr>
        <p:spPr>
          <a:xfrm>
            <a:off x="9790981" y="1701375"/>
            <a:ext cx="2401019" cy="1728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sk-SK" sz="5400" b="1" dirty="0" smtClean="0">
                <a:ln w="19050">
                  <a:noFill/>
                </a:ln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10</a:t>
            </a:r>
            <a:endParaRPr lang="en-GB" sz="5400" b="1" dirty="0">
              <a:ln w="19050">
                <a:noFill/>
              </a:ln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Obrázok 24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661" y="1725282"/>
            <a:ext cx="546340" cy="517585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26" name="Square11"/>
          <p:cNvSpPr/>
          <p:nvPr/>
        </p:nvSpPr>
        <p:spPr>
          <a:xfrm>
            <a:off x="0" y="3445880"/>
            <a:ext cx="2448000" cy="1728000"/>
          </a:xfrm>
          <a:prstGeom prst="rect">
            <a:avLst/>
          </a:prstGeom>
          <a:solidFill>
            <a:srgbClr val="00B050"/>
          </a:solidFill>
          <a:ln w="317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sk-SK" sz="5400" b="1" dirty="0" smtClean="0">
                <a:ln w="19050">
                  <a:noFill/>
                </a:ln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11</a:t>
            </a:r>
            <a:endParaRPr lang="en-GB" sz="5400" b="1" dirty="0">
              <a:ln w="19050">
                <a:noFill/>
              </a:ln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Obrázok 26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679" y="3416058"/>
            <a:ext cx="577970" cy="534839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28" name="Square12"/>
          <p:cNvSpPr/>
          <p:nvPr/>
        </p:nvSpPr>
        <p:spPr>
          <a:xfrm>
            <a:off x="2448000" y="3420000"/>
            <a:ext cx="2448000" cy="1728000"/>
          </a:xfrm>
          <a:prstGeom prst="rect">
            <a:avLst/>
          </a:prstGeom>
          <a:solidFill>
            <a:srgbClr val="00B050"/>
          </a:solidFill>
          <a:ln w="317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sk-SK" sz="5400" b="1" dirty="0" smtClean="0">
                <a:ln w="19050">
                  <a:noFill/>
                </a:ln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12</a:t>
            </a:r>
            <a:endParaRPr lang="en-GB" sz="5400" b="1" dirty="0">
              <a:ln w="19050">
                <a:noFill/>
              </a:ln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Obrázok 2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702" y="3433312"/>
            <a:ext cx="577970" cy="552091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chemeClr val="tx1"/>
            </a:solidFill>
          </a:ln>
        </p:spPr>
      </p:pic>
      <p:sp>
        <p:nvSpPr>
          <p:cNvPr id="30" name="Square13"/>
          <p:cNvSpPr/>
          <p:nvPr/>
        </p:nvSpPr>
        <p:spPr>
          <a:xfrm>
            <a:off x="4896000" y="3420000"/>
            <a:ext cx="2448000" cy="1728000"/>
          </a:xfrm>
          <a:prstGeom prst="rect">
            <a:avLst/>
          </a:prstGeom>
          <a:solidFill>
            <a:srgbClr val="00B050"/>
          </a:solidFill>
          <a:ln w="317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sk-SK" sz="4800" b="1" dirty="0" smtClean="0">
                <a:ln w="19050">
                  <a:noFill/>
                </a:ln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13</a:t>
            </a:r>
            <a:endParaRPr lang="en-GB" sz="4800" b="1" dirty="0">
              <a:ln w="19050">
                <a:noFill/>
              </a:ln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Obrázok 30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604" y="3441940"/>
            <a:ext cx="569343" cy="534837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chemeClr val="tx1"/>
            </a:solidFill>
          </a:ln>
        </p:spPr>
      </p:pic>
      <p:sp>
        <p:nvSpPr>
          <p:cNvPr id="32" name="Square14"/>
          <p:cNvSpPr/>
          <p:nvPr/>
        </p:nvSpPr>
        <p:spPr>
          <a:xfrm>
            <a:off x="7326747" y="3420001"/>
            <a:ext cx="2448000" cy="1728000"/>
          </a:xfrm>
          <a:prstGeom prst="rect">
            <a:avLst/>
          </a:prstGeom>
          <a:solidFill>
            <a:srgbClr val="00B050"/>
          </a:solidFill>
          <a:ln w="317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sk-SK" sz="4800" b="1" dirty="0" smtClean="0">
                <a:ln w="19050">
                  <a:noFill/>
                </a:ln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14</a:t>
            </a:r>
            <a:endParaRPr lang="en-GB" sz="4800" b="1" dirty="0">
              <a:ln w="19050">
                <a:noFill/>
              </a:ln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Obrázok 32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638" y="3441939"/>
            <a:ext cx="543463" cy="526212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chemeClr val="tx1"/>
            </a:solidFill>
          </a:ln>
        </p:spPr>
      </p:pic>
      <p:sp>
        <p:nvSpPr>
          <p:cNvPr id="34" name="Square15"/>
          <p:cNvSpPr/>
          <p:nvPr/>
        </p:nvSpPr>
        <p:spPr>
          <a:xfrm>
            <a:off x="9744000" y="3437253"/>
            <a:ext cx="2448000" cy="17280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sk-SK" sz="4800" b="1" dirty="0" smtClean="0">
                <a:ln w="19050">
                  <a:noFill/>
                </a:ln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15</a:t>
            </a:r>
            <a:endParaRPr lang="en-GB" sz="4800" b="1" dirty="0">
              <a:ln w="19050">
                <a:noFill/>
              </a:ln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Obrázok 34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166" y="3459192"/>
            <a:ext cx="511834" cy="48308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chemeClr val="tx1"/>
            </a:solidFill>
          </a:ln>
        </p:spPr>
      </p:pic>
      <p:sp>
        <p:nvSpPr>
          <p:cNvPr id="36" name="Square16"/>
          <p:cNvSpPr/>
          <p:nvPr/>
        </p:nvSpPr>
        <p:spPr>
          <a:xfrm>
            <a:off x="0" y="5130000"/>
            <a:ext cx="2448000" cy="1728000"/>
          </a:xfrm>
          <a:prstGeom prst="rect">
            <a:avLst/>
          </a:prstGeom>
          <a:solidFill>
            <a:srgbClr val="00B050"/>
          </a:solidFill>
          <a:ln w="317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sk-SK" sz="4800" b="1" dirty="0" smtClean="0">
                <a:ln w="19050">
                  <a:noFill/>
                </a:ln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16</a:t>
            </a:r>
            <a:endParaRPr lang="en-GB" sz="4800" b="1" dirty="0">
              <a:ln w="19050">
                <a:noFill/>
              </a:ln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Obrázok 36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47" y="5149970"/>
            <a:ext cx="603850" cy="569343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chemeClr val="tx1"/>
            </a:solidFill>
          </a:ln>
        </p:spPr>
      </p:pic>
      <p:sp>
        <p:nvSpPr>
          <p:cNvPr id="38" name="Square17"/>
          <p:cNvSpPr/>
          <p:nvPr/>
        </p:nvSpPr>
        <p:spPr>
          <a:xfrm>
            <a:off x="2448000" y="5130000"/>
            <a:ext cx="2448000" cy="1728000"/>
          </a:xfrm>
          <a:prstGeom prst="rect">
            <a:avLst/>
          </a:prstGeom>
          <a:solidFill>
            <a:srgbClr val="00B050"/>
          </a:solidFill>
          <a:ln w="317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sk-SK" sz="4800" b="1" dirty="0" smtClean="0">
                <a:ln w="19050">
                  <a:noFill/>
                </a:ln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17</a:t>
            </a:r>
            <a:endParaRPr lang="en-GB" sz="4800" b="1" dirty="0">
              <a:ln w="19050">
                <a:noFill/>
              </a:ln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Obrázok 38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09" y="5141343"/>
            <a:ext cx="577968" cy="534838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chemeClr val="tx1"/>
            </a:solidFill>
          </a:ln>
        </p:spPr>
      </p:pic>
      <p:sp>
        <p:nvSpPr>
          <p:cNvPr id="40" name="Square18"/>
          <p:cNvSpPr/>
          <p:nvPr/>
        </p:nvSpPr>
        <p:spPr>
          <a:xfrm>
            <a:off x="4896000" y="5130000"/>
            <a:ext cx="2448000" cy="1728000"/>
          </a:xfrm>
          <a:prstGeom prst="rect">
            <a:avLst/>
          </a:prstGeom>
          <a:solidFill>
            <a:srgbClr val="00B050"/>
          </a:solidFill>
          <a:ln w="317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sk-SK" sz="5200" b="1" dirty="0" smtClean="0">
                <a:ln w="19050">
                  <a:noFill/>
                </a:ln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18</a:t>
            </a:r>
            <a:endParaRPr lang="en-GB" sz="5200" b="1" dirty="0">
              <a:ln w="19050">
                <a:noFill/>
              </a:ln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Obrázok 40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09" y="5149970"/>
            <a:ext cx="560717" cy="543464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chemeClr val="tx1"/>
            </a:solidFill>
          </a:ln>
        </p:spPr>
      </p:pic>
      <p:sp>
        <p:nvSpPr>
          <p:cNvPr id="42" name="Square19"/>
          <p:cNvSpPr/>
          <p:nvPr/>
        </p:nvSpPr>
        <p:spPr>
          <a:xfrm>
            <a:off x="7344000" y="5130000"/>
            <a:ext cx="2448000" cy="1728000"/>
          </a:xfrm>
          <a:prstGeom prst="rect">
            <a:avLst/>
          </a:prstGeom>
          <a:solidFill>
            <a:srgbClr val="00B050"/>
          </a:solidFill>
          <a:ln w="317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sk-SK" sz="4800" b="1" dirty="0" smtClean="0">
                <a:ln w="19050">
                  <a:noFill/>
                </a:ln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19</a:t>
            </a:r>
            <a:endParaRPr lang="en-GB" sz="4800" b="1" dirty="0">
              <a:ln w="19050">
                <a:noFill/>
              </a:ln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Obrázok 4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132" y="5158596"/>
            <a:ext cx="563329" cy="526212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chemeClr val="tx1"/>
            </a:solidFill>
          </a:ln>
        </p:spPr>
      </p:pic>
      <p:sp>
        <p:nvSpPr>
          <p:cNvPr id="44" name="Square20"/>
          <p:cNvSpPr/>
          <p:nvPr/>
        </p:nvSpPr>
        <p:spPr>
          <a:xfrm>
            <a:off x="9744000" y="5130000"/>
            <a:ext cx="2448000" cy="1728000"/>
          </a:xfrm>
          <a:prstGeom prst="rect">
            <a:avLst/>
          </a:prstGeom>
          <a:solidFill>
            <a:srgbClr val="00B050"/>
          </a:solidFill>
          <a:ln w="317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sk-SK" sz="5400" b="1" dirty="0" smtClean="0">
                <a:ln w="19050">
                  <a:noFill/>
                </a:ln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20</a:t>
            </a:r>
            <a:endParaRPr lang="en-GB" sz="5400" b="1" dirty="0">
              <a:ln w="19050">
                <a:noFill/>
              </a:ln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Obrázok 44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155" y="5141343"/>
            <a:ext cx="580846" cy="526212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34" grpId="0" animBg="1"/>
      <p:bldP spid="36" grpId="0" animBg="1"/>
      <p:bldP spid="38" grpId="0" animBg="1"/>
      <p:bldP spid="40" grpId="0" animBg="1"/>
      <p:bldP spid="42" grpId="0" animBg="1"/>
      <p:bldP spid="4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517585" y="181592"/>
            <a:ext cx="116744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Otázka (úloha) č. </a:t>
            </a:r>
            <a:r>
              <a:rPr lang="sk-SK" sz="2800" b="1" dirty="0" smtClean="0">
                <a:latin typeface="Candara" panose="020E0502030303020204" pitchFamily="34" charset="0"/>
              </a:rPr>
              <a:t>5</a:t>
            </a: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/>
              <a:t>Číslicu </a:t>
            </a:r>
            <a:r>
              <a:rPr lang="sk-SK" sz="2800" b="1" dirty="0" smtClean="0"/>
              <a:t>napíš slovom</a:t>
            </a:r>
            <a:r>
              <a:rPr lang="sk-SK" sz="2800" b="1" dirty="0" smtClean="0"/>
              <a:t>.</a:t>
            </a:r>
            <a:r>
              <a:rPr lang="sk-SK" sz="2800" b="1" dirty="0" smtClean="0"/>
              <a:t> </a:t>
            </a:r>
            <a:endParaRPr lang="sk-SK" sz="2800" b="1" dirty="0" smtClean="0"/>
          </a:p>
          <a:p>
            <a:pPr algn="ctr"/>
            <a:endParaRPr lang="sk-SK" sz="2800" b="1" dirty="0" smtClean="0"/>
          </a:p>
          <a:p>
            <a:pPr algn="ctr"/>
            <a:r>
              <a:rPr lang="sk-SK" sz="2800" b="1" dirty="0" smtClean="0"/>
              <a:t>o5</a:t>
            </a:r>
            <a:r>
              <a:rPr lang="sk-SK" sz="2800" dirty="0" smtClean="0"/>
              <a:t> </a:t>
            </a:r>
            <a:r>
              <a:rPr lang="sk-SK" sz="2800" b="1" dirty="0" smtClean="0"/>
              <a:t>✍</a:t>
            </a:r>
            <a:r>
              <a:rPr lang="sk-SK" sz="2800" dirty="0" smtClean="0"/>
              <a:t> </a:t>
            </a:r>
            <a:endParaRPr lang="sk-SK" sz="2800" dirty="0" smtClean="0"/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 </a:t>
            </a:r>
            <a:endParaRPr lang="sk-SK" sz="2800" b="1" dirty="0">
              <a:latin typeface="Candara" panose="020E0502030303020204" pitchFamily="34" charset="0"/>
            </a:endParaRPr>
          </a:p>
        </p:txBody>
      </p:sp>
      <p:sp>
        <p:nvSpPr>
          <p:cNvPr id="5" name="Play Again Button">
            <a:hlinkClick r:id="rId2" action="ppaction://hlinksldjump"/>
          </p:cNvPr>
          <p:cNvSpPr/>
          <p:nvPr/>
        </p:nvSpPr>
        <p:spPr>
          <a:xfrm>
            <a:off x="10219334" y="6129000"/>
            <a:ext cx="1800000" cy="54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NASP</a:t>
            </a:r>
            <a:r>
              <a:rPr lang="sk-SK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ÄŤ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y Again Button">
            <a:hlinkClick r:id="" action="ppaction://hlinkshowjump?jump=nextslide"/>
          </p:cNvPr>
          <p:cNvSpPr/>
          <p:nvPr/>
        </p:nvSpPr>
        <p:spPr>
          <a:xfrm>
            <a:off x="10219334" y="5390750"/>
            <a:ext cx="1800000" cy="54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ODPOVEĎ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901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646980" y="181592"/>
            <a:ext cx="115450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Odpoveď na otázku (úlohu) č. </a:t>
            </a:r>
            <a:r>
              <a:rPr lang="sk-SK" sz="2800" b="1" dirty="0" smtClean="0">
                <a:latin typeface="Candara" panose="020E0502030303020204" pitchFamily="34" charset="0"/>
              </a:rPr>
              <a:t>5</a:t>
            </a:r>
            <a:r>
              <a:rPr lang="sk-SK" sz="2800" b="1" dirty="0" smtClean="0"/>
              <a:t> </a:t>
            </a:r>
            <a:endParaRPr lang="sk-SK" sz="2800" b="1" dirty="0" smtClean="0"/>
          </a:p>
          <a:p>
            <a:pPr algn="ctr"/>
            <a:endParaRPr lang="sk-SK" sz="2800" b="1" dirty="0" smtClean="0"/>
          </a:p>
          <a:p>
            <a:pPr algn="ctr"/>
            <a:r>
              <a:rPr lang="sk-SK" sz="2800" b="1" dirty="0" smtClean="0"/>
              <a:t>o</a:t>
            </a:r>
            <a:r>
              <a:rPr lang="sk-SK" sz="2800" b="1" dirty="0" smtClean="0">
                <a:solidFill>
                  <a:srgbClr val="FF0000"/>
                </a:solidFill>
              </a:rPr>
              <a:t>päť</a:t>
            </a:r>
            <a:r>
              <a:rPr lang="sk-SK" sz="2800" b="1" u="sng" dirty="0" smtClean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endParaRPr lang="sk-SK" sz="2800" b="1" u="sng" dirty="0" smtClean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 </a:t>
            </a:r>
            <a:endParaRPr lang="sk-SK" sz="2800" b="1" dirty="0">
              <a:latin typeface="Candara" panose="020E0502030303020204" pitchFamily="34" charset="0"/>
            </a:endParaRPr>
          </a:p>
        </p:txBody>
      </p:sp>
      <p:sp>
        <p:nvSpPr>
          <p:cNvPr id="5" name="Play Again Button">
            <a:hlinkClick r:id="rId2" action="ppaction://hlinksldjump"/>
          </p:cNvPr>
          <p:cNvSpPr/>
          <p:nvPr/>
        </p:nvSpPr>
        <p:spPr>
          <a:xfrm>
            <a:off x="10219334" y="6129000"/>
            <a:ext cx="1800000" cy="54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NASP</a:t>
            </a:r>
            <a:r>
              <a:rPr lang="sk-SK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ÄŤ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photo k_zpsiarvgbg1.gif | Smajlíc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668" y="2777707"/>
            <a:ext cx="3416060" cy="3390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2508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612474" y="181592"/>
            <a:ext cx="115795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Otázka (úloha) č. </a:t>
            </a:r>
            <a:r>
              <a:rPr lang="sk-SK" sz="2800" b="1" dirty="0" smtClean="0">
                <a:latin typeface="Candara" panose="020E0502030303020204" pitchFamily="34" charset="0"/>
              </a:rPr>
              <a:t>6</a:t>
            </a: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/>
              <a:t>Číslicu </a:t>
            </a:r>
            <a:r>
              <a:rPr lang="sk-SK" sz="2800" b="1" dirty="0" smtClean="0"/>
              <a:t>napíš slovom</a:t>
            </a:r>
            <a:r>
              <a:rPr lang="sk-SK" sz="2800" b="1" dirty="0" smtClean="0"/>
              <a:t>.</a:t>
            </a:r>
            <a:r>
              <a:rPr lang="sk-SK" sz="2800" b="1" dirty="0" smtClean="0"/>
              <a:t> </a:t>
            </a:r>
            <a:endParaRPr lang="sk-SK" sz="2800" b="1" dirty="0" smtClean="0"/>
          </a:p>
          <a:p>
            <a:pPr algn="ctr"/>
            <a:endParaRPr lang="sk-SK" sz="2800" b="1" dirty="0" smtClean="0"/>
          </a:p>
          <a:p>
            <a:pPr algn="ctr"/>
            <a:r>
              <a:rPr lang="sk-SK" sz="2800" b="1" dirty="0" smtClean="0"/>
              <a:t>la100vičky</a:t>
            </a:r>
            <a:r>
              <a:rPr lang="sk-SK" sz="2800" dirty="0" smtClean="0"/>
              <a:t> </a:t>
            </a:r>
            <a:r>
              <a:rPr lang="sk-SK" sz="2800" b="1" dirty="0" smtClean="0"/>
              <a:t>✍</a:t>
            </a:r>
            <a:r>
              <a:rPr lang="sk-SK" sz="2800" dirty="0" smtClean="0"/>
              <a:t> </a:t>
            </a:r>
            <a:endParaRPr lang="sk-SK" sz="2800" dirty="0" smtClean="0"/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 </a:t>
            </a:r>
            <a:endParaRPr lang="sk-SK" sz="2800" b="1" dirty="0">
              <a:latin typeface="Candara" panose="020E0502030303020204" pitchFamily="34" charset="0"/>
            </a:endParaRPr>
          </a:p>
        </p:txBody>
      </p:sp>
      <p:sp>
        <p:nvSpPr>
          <p:cNvPr id="5" name="Play Again Button">
            <a:hlinkClick r:id="rId2" action="ppaction://hlinksldjump"/>
          </p:cNvPr>
          <p:cNvSpPr/>
          <p:nvPr/>
        </p:nvSpPr>
        <p:spPr>
          <a:xfrm>
            <a:off x="10219334" y="6129000"/>
            <a:ext cx="1800000" cy="54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NASP</a:t>
            </a:r>
            <a:r>
              <a:rPr lang="sk-SK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ÄŤ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y Again Button">
            <a:hlinkClick r:id="" action="ppaction://hlinkshowjump?jump=nextslide"/>
          </p:cNvPr>
          <p:cNvSpPr/>
          <p:nvPr/>
        </p:nvSpPr>
        <p:spPr>
          <a:xfrm>
            <a:off x="10219334" y="5390750"/>
            <a:ext cx="1800000" cy="54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ODPOVEĎ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634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65826" y="181592"/>
            <a:ext cx="1172617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Odpoveď na otázku (úlohu) č. </a:t>
            </a:r>
            <a:r>
              <a:rPr lang="sk-SK" sz="2800" b="1" dirty="0" smtClean="0">
                <a:latin typeface="Candara" panose="020E0502030303020204" pitchFamily="34" charset="0"/>
              </a:rPr>
              <a:t>6</a:t>
            </a:r>
            <a:r>
              <a:rPr lang="sk-SK" sz="2800" b="1" dirty="0" smtClean="0"/>
              <a:t> </a:t>
            </a:r>
            <a:endParaRPr lang="sk-SK" sz="2800" b="1" dirty="0" smtClean="0"/>
          </a:p>
          <a:p>
            <a:pPr algn="ctr"/>
            <a:endParaRPr lang="sk-SK" sz="2800" b="1" dirty="0" smtClean="0"/>
          </a:p>
          <a:p>
            <a:pPr algn="ctr"/>
            <a:r>
              <a:rPr lang="sk-SK" sz="2800" b="1" dirty="0" smtClean="0"/>
              <a:t>la</a:t>
            </a:r>
            <a:r>
              <a:rPr lang="sk-SK" sz="2800" b="1" dirty="0" smtClean="0">
                <a:solidFill>
                  <a:srgbClr val="FF0000"/>
                </a:solidFill>
              </a:rPr>
              <a:t>sto</a:t>
            </a:r>
            <a:r>
              <a:rPr lang="sk-SK" sz="2800" b="1" dirty="0" smtClean="0"/>
              <a:t>vičky</a:t>
            </a:r>
            <a:endParaRPr lang="sk-SK" sz="2800" b="1" dirty="0" smtClean="0">
              <a:latin typeface="Candara" panose="020E0502030303020204" pitchFamily="34" charset="0"/>
            </a:endParaRPr>
          </a:p>
          <a:p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3600" b="1" dirty="0" smtClean="0">
              <a:latin typeface="Candara" panose="020E0502030303020204" pitchFamily="34" charset="0"/>
            </a:endParaRPr>
          </a:p>
        </p:txBody>
      </p:sp>
      <p:sp>
        <p:nvSpPr>
          <p:cNvPr id="5" name="Play Again Button">
            <a:hlinkClick r:id="rId2" action="ppaction://hlinksldjump"/>
          </p:cNvPr>
          <p:cNvSpPr/>
          <p:nvPr/>
        </p:nvSpPr>
        <p:spPr>
          <a:xfrm>
            <a:off x="10219334" y="6129000"/>
            <a:ext cx="1800000" cy="54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NASP</a:t>
            </a:r>
            <a:r>
              <a:rPr lang="sk-SK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ÄŤ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photo k_zpsiarvgbg1.gif | Smajlíc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668" y="2993366"/>
            <a:ext cx="3416060" cy="3390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7202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0" y="181592"/>
            <a:ext cx="1219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Otázka (úloha) č. </a:t>
            </a:r>
            <a:r>
              <a:rPr lang="sk-SK" sz="2800" b="1" dirty="0" smtClean="0">
                <a:latin typeface="Candara" panose="020E0502030303020204" pitchFamily="34" charset="0"/>
              </a:rPr>
              <a:t>7</a:t>
            </a: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/>
              <a:t>Číslicu </a:t>
            </a:r>
            <a:r>
              <a:rPr lang="sk-SK" sz="2800" b="1" dirty="0" smtClean="0"/>
              <a:t>napíš slovom</a:t>
            </a:r>
            <a:r>
              <a:rPr lang="sk-SK" sz="2800" b="1" dirty="0" smtClean="0"/>
              <a:t>.</a:t>
            </a:r>
            <a:r>
              <a:rPr lang="sk-SK" sz="2800" b="1" dirty="0" smtClean="0"/>
              <a:t> </a:t>
            </a:r>
            <a:endParaRPr lang="sk-SK" sz="2800" b="1" dirty="0" smtClean="0"/>
          </a:p>
          <a:p>
            <a:pPr algn="ctr"/>
            <a:endParaRPr lang="sk-SK" sz="2800" b="1" dirty="0" smtClean="0"/>
          </a:p>
          <a:p>
            <a:pPr algn="ctr"/>
            <a:r>
              <a:rPr lang="sk-SK" sz="2800" b="1" dirty="0" smtClean="0"/>
              <a:t>3elili</a:t>
            </a:r>
            <a:r>
              <a:rPr lang="sk-SK" sz="2800" dirty="0" smtClean="0"/>
              <a:t> </a:t>
            </a:r>
            <a:r>
              <a:rPr lang="sk-SK" sz="2800" b="1" dirty="0" smtClean="0"/>
              <a:t>✍</a:t>
            </a:r>
            <a:r>
              <a:rPr lang="sk-SK" sz="2800" dirty="0" smtClean="0"/>
              <a:t> </a:t>
            </a:r>
            <a:endParaRPr lang="sk-SK" sz="2800" dirty="0" smtClean="0"/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endParaRPr lang="sk-SK" sz="2800" b="1" dirty="0">
              <a:latin typeface="Candara" panose="020E0502030303020204" pitchFamily="34" charset="0"/>
            </a:endParaRPr>
          </a:p>
        </p:txBody>
      </p:sp>
      <p:sp>
        <p:nvSpPr>
          <p:cNvPr id="5" name="Play Again Button">
            <a:hlinkClick r:id="rId2" action="ppaction://hlinksldjump"/>
          </p:cNvPr>
          <p:cNvSpPr/>
          <p:nvPr/>
        </p:nvSpPr>
        <p:spPr>
          <a:xfrm>
            <a:off x="10219334" y="6129000"/>
            <a:ext cx="1800000" cy="54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NASP</a:t>
            </a:r>
            <a:r>
              <a:rPr lang="sk-SK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ÄŤ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y Again Button">
            <a:hlinkClick r:id="" action="ppaction://hlinkshowjump?jump=nextslide"/>
          </p:cNvPr>
          <p:cNvSpPr/>
          <p:nvPr/>
        </p:nvSpPr>
        <p:spPr>
          <a:xfrm>
            <a:off x="10219334" y="5390750"/>
            <a:ext cx="1800000" cy="54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ODPOVEĎ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642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0" y="181592"/>
            <a:ext cx="1219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Odpoveď na otázku (úlohu) č. </a:t>
            </a:r>
            <a:r>
              <a:rPr lang="sk-SK" sz="2800" b="1" dirty="0" smtClean="0">
                <a:latin typeface="Candara" panose="020E0502030303020204" pitchFamily="34" charset="0"/>
              </a:rPr>
              <a:t>7</a:t>
            </a:r>
            <a:r>
              <a:rPr lang="sk-SK" sz="2800" b="1" dirty="0" smtClean="0"/>
              <a:t> </a:t>
            </a:r>
            <a:endParaRPr lang="sk-SK" sz="2800" b="1" dirty="0" smtClean="0"/>
          </a:p>
          <a:p>
            <a:pPr algn="ctr"/>
            <a:endParaRPr lang="sk-SK" sz="2800" b="1" dirty="0" smtClean="0"/>
          </a:p>
          <a:p>
            <a:pPr algn="ctr"/>
            <a:r>
              <a:rPr lang="sk-SK" sz="2800" b="1" dirty="0" smtClean="0">
                <a:solidFill>
                  <a:srgbClr val="FF0000"/>
                </a:solidFill>
              </a:rPr>
              <a:t>tri</a:t>
            </a:r>
            <a:r>
              <a:rPr lang="sk-SK" sz="2800" b="1" dirty="0" smtClean="0"/>
              <a:t>elili</a:t>
            </a:r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 </a:t>
            </a:r>
            <a:endParaRPr lang="sk-SK" sz="2800" b="1" dirty="0">
              <a:latin typeface="Candara" panose="020E0502030303020204" pitchFamily="34" charset="0"/>
            </a:endParaRPr>
          </a:p>
        </p:txBody>
      </p:sp>
      <p:sp>
        <p:nvSpPr>
          <p:cNvPr id="5" name="Play Again Button">
            <a:hlinkClick r:id="rId2" action="ppaction://hlinksldjump"/>
          </p:cNvPr>
          <p:cNvSpPr/>
          <p:nvPr/>
        </p:nvSpPr>
        <p:spPr>
          <a:xfrm>
            <a:off x="10219334" y="6129000"/>
            <a:ext cx="1800000" cy="54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NASP</a:t>
            </a:r>
            <a:r>
              <a:rPr lang="sk-SK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ÄŤ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photo k_zpsiarvgbg1.gif | Smajlíc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668" y="3045125"/>
            <a:ext cx="3416060" cy="3433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3571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79562" y="181592"/>
            <a:ext cx="118124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Otázka (úloha) č. </a:t>
            </a:r>
            <a:r>
              <a:rPr lang="sk-SK" sz="2800" b="1" dirty="0" smtClean="0">
                <a:latin typeface="Candara" panose="020E0502030303020204" pitchFamily="34" charset="0"/>
              </a:rPr>
              <a:t>8</a:t>
            </a: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/>
              <a:t>Číslicu </a:t>
            </a:r>
            <a:r>
              <a:rPr lang="sk-SK" sz="2800" b="1" dirty="0" smtClean="0"/>
              <a:t>napíš slovom</a:t>
            </a:r>
            <a:r>
              <a:rPr lang="sk-SK" sz="2800" b="1" dirty="0" smtClean="0"/>
              <a:t>.</a:t>
            </a:r>
            <a:r>
              <a:rPr lang="sk-SK" sz="2800" dirty="0" smtClean="0"/>
              <a:t> </a:t>
            </a:r>
            <a:endParaRPr lang="sk-SK" sz="2800" dirty="0" smtClean="0"/>
          </a:p>
          <a:p>
            <a:pPr algn="ctr"/>
            <a:endParaRPr lang="sk-SK" sz="2800" dirty="0" smtClean="0"/>
          </a:p>
          <a:p>
            <a:pPr algn="ctr"/>
            <a:r>
              <a:rPr lang="sk-SK" sz="2800" b="1" dirty="0" smtClean="0"/>
              <a:t>ce100vateľ ✍</a:t>
            </a: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 </a:t>
            </a:r>
            <a:endParaRPr lang="sk-SK" sz="2800" b="1" dirty="0">
              <a:latin typeface="Candara" panose="020E0502030303020204" pitchFamily="34" charset="0"/>
            </a:endParaRPr>
          </a:p>
        </p:txBody>
      </p:sp>
      <p:sp>
        <p:nvSpPr>
          <p:cNvPr id="5" name="Play Again Button">
            <a:hlinkClick r:id="rId2" action="ppaction://hlinksldjump"/>
          </p:cNvPr>
          <p:cNvSpPr/>
          <p:nvPr/>
        </p:nvSpPr>
        <p:spPr>
          <a:xfrm>
            <a:off x="10219334" y="6129000"/>
            <a:ext cx="1800000" cy="54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NASP</a:t>
            </a:r>
            <a:r>
              <a:rPr lang="sk-SK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ÄŤ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y Again Button">
            <a:hlinkClick r:id="" action="ppaction://hlinkshowjump?jump=nextslide"/>
          </p:cNvPr>
          <p:cNvSpPr/>
          <p:nvPr/>
        </p:nvSpPr>
        <p:spPr>
          <a:xfrm>
            <a:off x="10219334" y="5390750"/>
            <a:ext cx="1800000" cy="54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ODPOVEĎ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558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0" y="181592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Odpoveď na otázku (úlohu) č. </a:t>
            </a:r>
            <a:r>
              <a:rPr lang="sk-SK" sz="2800" b="1" dirty="0" smtClean="0">
                <a:latin typeface="Candara" panose="020E0502030303020204" pitchFamily="34" charset="0"/>
              </a:rPr>
              <a:t>8</a:t>
            </a:r>
            <a:r>
              <a:rPr lang="sk-SK" sz="2800" b="1" dirty="0" smtClean="0"/>
              <a:t> </a:t>
            </a:r>
            <a:endParaRPr lang="sk-SK" sz="2800" b="1" dirty="0" smtClean="0"/>
          </a:p>
          <a:p>
            <a:pPr algn="ctr"/>
            <a:endParaRPr lang="sk-SK" sz="2800" b="1" dirty="0" smtClean="0"/>
          </a:p>
          <a:p>
            <a:pPr algn="ctr"/>
            <a:r>
              <a:rPr lang="sk-SK" sz="2800" b="1" dirty="0" smtClean="0"/>
              <a:t>ce</a:t>
            </a:r>
            <a:r>
              <a:rPr lang="sk-SK" sz="2800" b="1" dirty="0" smtClean="0">
                <a:solidFill>
                  <a:srgbClr val="FF0000"/>
                </a:solidFill>
              </a:rPr>
              <a:t>sto</a:t>
            </a:r>
            <a:r>
              <a:rPr lang="sk-SK" sz="2800" b="1" dirty="0" smtClean="0"/>
              <a:t>vateľ</a:t>
            </a:r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 </a:t>
            </a:r>
            <a:endParaRPr lang="sk-SK" sz="2800" b="1" dirty="0">
              <a:latin typeface="Candara" panose="020E0502030303020204" pitchFamily="34" charset="0"/>
            </a:endParaRPr>
          </a:p>
        </p:txBody>
      </p:sp>
      <p:sp>
        <p:nvSpPr>
          <p:cNvPr id="5" name="Play Again Button">
            <a:hlinkClick r:id="rId2" action="ppaction://hlinksldjump"/>
          </p:cNvPr>
          <p:cNvSpPr/>
          <p:nvPr/>
        </p:nvSpPr>
        <p:spPr>
          <a:xfrm>
            <a:off x="10219334" y="6129000"/>
            <a:ext cx="1800000" cy="54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NASP</a:t>
            </a:r>
            <a:r>
              <a:rPr lang="sk-SK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ÄŤ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photo k_zpsiarvgbg1.gif | Smajlíc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668" y="2743200"/>
            <a:ext cx="3416060" cy="3424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2760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65826" y="181592"/>
            <a:ext cx="117261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Otázka (úloha) č. </a:t>
            </a:r>
            <a:r>
              <a:rPr lang="sk-SK" sz="2800" b="1" dirty="0" smtClean="0">
                <a:latin typeface="Candara" panose="020E0502030303020204" pitchFamily="34" charset="0"/>
              </a:rPr>
              <a:t>9</a:t>
            </a: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/>
              <a:t>Číslicu </a:t>
            </a:r>
            <a:r>
              <a:rPr lang="sk-SK" sz="2800" b="1" dirty="0" smtClean="0"/>
              <a:t>napíš slovom</a:t>
            </a:r>
            <a:r>
              <a:rPr lang="sk-SK" sz="2800" b="1" dirty="0" smtClean="0"/>
              <a:t>.</a:t>
            </a:r>
            <a:r>
              <a:rPr lang="sk-SK" sz="2800" b="1" dirty="0" smtClean="0"/>
              <a:t> </a:t>
            </a:r>
            <a:endParaRPr lang="sk-SK" sz="2800" b="1" dirty="0" smtClean="0"/>
          </a:p>
          <a:p>
            <a:pPr algn="ctr"/>
            <a:endParaRPr lang="sk-SK" sz="2800" b="1" dirty="0" smtClean="0"/>
          </a:p>
          <a:p>
            <a:pPr algn="ctr"/>
            <a:r>
              <a:rPr lang="sk-SK" sz="2800" b="1" dirty="0" smtClean="0"/>
              <a:t>nes3eľame ✍ </a:t>
            </a: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</p:txBody>
      </p:sp>
      <p:sp>
        <p:nvSpPr>
          <p:cNvPr id="5" name="Play Again Button">
            <a:hlinkClick r:id="rId2" action="ppaction://hlinksldjump"/>
          </p:cNvPr>
          <p:cNvSpPr/>
          <p:nvPr/>
        </p:nvSpPr>
        <p:spPr>
          <a:xfrm>
            <a:off x="10219334" y="6129000"/>
            <a:ext cx="1800000" cy="54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NASP</a:t>
            </a:r>
            <a:r>
              <a:rPr lang="sk-SK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ÄŤ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y Again Button">
            <a:hlinkClick r:id="" action="ppaction://hlinkshowjump?jump=nextslide"/>
          </p:cNvPr>
          <p:cNvSpPr/>
          <p:nvPr/>
        </p:nvSpPr>
        <p:spPr>
          <a:xfrm>
            <a:off x="10219334" y="5390750"/>
            <a:ext cx="1800000" cy="54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ODPOVEĎ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052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0" y="181592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Odpoveď na otázku (úlohu) č. </a:t>
            </a:r>
            <a:r>
              <a:rPr lang="sk-SK" sz="2800" b="1" dirty="0" smtClean="0">
                <a:latin typeface="Candara" panose="020E0502030303020204" pitchFamily="34" charset="0"/>
              </a:rPr>
              <a:t>9</a:t>
            </a:r>
            <a:r>
              <a:rPr lang="sk-SK" sz="2800" b="1" dirty="0" smtClean="0"/>
              <a:t> </a:t>
            </a:r>
            <a:endParaRPr lang="sk-SK" sz="2800" b="1" dirty="0" smtClean="0"/>
          </a:p>
          <a:p>
            <a:pPr algn="ctr"/>
            <a:endParaRPr lang="sk-SK" sz="2800" b="1" dirty="0" smtClean="0"/>
          </a:p>
          <a:p>
            <a:pPr algn="ctr"/>
            <a:r>
              <a:rPr lang="sk-SK" sz="2800" b="1" dirty="0" smtClean="0"/>
              <a:t>nes</a:t>
            </a:r>
            <a:r>
              <a:rPr lang="sk-SK" sz="2800" b="1" dirty="0" smtClean="0">
                <a:solidFill>
                  <a:srgbClr val="FF0000"/>
                </a:solidFill>
              </a:rPr>
              <a:t>tri</a:t>
            </a:r>
            <a:r>
              <a:rPr lang="sk-SK" sz="2800" b="1" dirty="0" smtClean="0"/>
              <a:t>eľame</a:t>
            </a:r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</p:txBody>
      </p:sp>
      <p:sp>
        <p:nvSpPr>
          <p:cNvPr id="5" name="Play Again Button">
            <a:hlinkClick r:id="rId2" action="ppaction://hlinksldjump"/>
          </p:cNvPr>
          <p:cNvSpPr/>
          <p:nvPr/>
        </p:nvSpPr>
        <p:spPr>
          <a:xfrm>
            <a:off x="10219334" y="6129000"/>
            <a:ext cx="1800000" cy="54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NASP</a:t>
            </a:r>
            <a:r>
              <a:rPr lang="sk-SK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ÄŤ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photo k_zpsiarvgbg1.gif | Smajlíc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668" y="2915729"/>
            <a:ext cx="3416060" cy="3252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9271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552090" y="181592"/>
            <a:ext cx="116399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Otázka (úloha) č. </a:t>
            </a:r>
            <a:r>
              <a:rPr lang="sk-SK" sz="2800" b="1" dirty="0" smtClean="0">
                <a:latin typeface="Candara" panose="020E0502030303020204" pitchFamily="34" charset="0"/>
              </a:rPr>
              <a:t>1</a:t>
            </a: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/>
              <a:t>Číslicu </a:t>
            </a:r>
            <a:r>
              <a:rPr lang="sk-SK" sz="2800" b="1" dirty="0" smtClean="0"/>
              <a:t>napíš slovom. </a:t>
            </a:r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/>
              <a:t>3k✍  </a:t>
            </a:r>
          </a:p>
        </p:txBody>
      </p:sp>
      <p:sp>
        <p:nvSpPr>
          <p:cNvPr id="5" name="Play Again Button">
            <a:hlinkClick r:id="rId2" action="ppaction://hlinksldjump"/>
          </p:cNvPr>
          <p:cNvSpPr/>
          <p:nvPr/>
        </p:nvSpPr>
        <p:spPr>
          <a:xfrm>
            <a:off x="10219334" y="6129000"/>
            <a:ext cx="1800000" cy="54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NASP</a:t>
            </a:r>
            <a:r>
              <a:rPr lang="sk-SK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ÄŤ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y Again Button">
            <a:hlinkClick r:id="" action="ppaction://hlinkshowjump?jump=nextslide"/>
          </p:cNvPr>
          <p:cNvSpPr/>
          <p:nvPr/>
        </p:nvSpPr>
        <p:spPr>
          <a:xfrm>
            <a:off x="10219334" y="5390750"/>
            <a:ext cx="1800000" cy="54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ODPOVEĎ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91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88188" y="181592"/>
            <a:ext cx="118038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Otázka (úloha) č. </a:t>
            </a:r>
            <a:r>
              <a:rPr lang="sk-SK" sz="2800" b="1" dirty="0" smtClean="0">
                <a:latin typeface="Candara" panose="020E0502030303020204" pitchFamily="34" charset="0"/>
              </a:rPr>
              <a:t>10</a:t>
            </a: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/>
              <a:t>Číslicu </a:t>
            </a:r>
            <a:r>
              <a:rPr lang="sk-SK" sz="2800" b="1" dirty="0" smtClean="0"/>
              <a:t>napíš slovom</a:t>
            </a:r>
            <a:r>
              <a:rPr lang="sk-SK" sz="2800" b="1" dirty="0" smtClean="0"/>
              <a:t>. Vetu potom správne prepíš.</a:t>
            </a:r>
            <a:r>
              <a:rPr lang="sk-SK" sz="2800" dirty="0" smtClean="0"/>
              <a:t> </a:t>
            </a:r>
            <a:endParaRPr lang="sk-SK" sz="2800" dirty="0" smtClean="0"/>
          </a:p>
          <a:p>
            <a:pPr algn="ctr"/>
            <a:endParaRPr lang="sk-SK" sz="2800" dirty="0" smtClean="0"/>
          </a:p>
          <a:p>
            <a:pPr algn="ctr"/>
            <a:r>
              <a:rPr lang="sk-SK" sz="2800" dirty="0" err="1" smtClean="0"/>
              <a:t>Prišl</a:t>
            </a:r>
            <a:r>
              <a:rPr lang="sk-SK" sz="2800" dirty="0" smtClean="0"/>
              <a:t> </a:t>
            </a:r>
            <a:r>
              <a:rPr lang="sk-SK" sz="2800" dirty="0" smtClean="0"/>
              <a:t>8 veľa sťahovavých vtákov.</a:t>
            </a:r>
            <a:r>
              <a:rPr lang="sk-SK" sz="2800" dirty="0" smtClean="0"/>
              <a:t> </a:t>
            </a:r>
            <a:endParaRPr lang="sk-SK" sz="2800" dirty="0" smtClean="0"/>
          </a:p>
          <a:p>
            <a:pPr algn="ctr"/>
            <a:r>
              <a:rPr lang="sk-SK" sz="2800" dirty="0" smtClean="0"/>
              <a:t> </a:t>
            </a:r>
            <a:endParaRPr lang="sk-SK" sz="2800" dirty="0" smtClean="0"/>
          </a:p>
        </p:txBody>
      </p:sp>
      <p:sp>
        <p:nvSpPr>
          <p:cNvPr id="5" name="Play Again Button">
            <a:hlinkClick r:id="rId2" action="ppaction://hlinksldjump"/>
          </p:cNvPr>
          <p:cNvSpPr/>
          <p:nvPr/>
        </p:nvSpPr>
        <p:spPr>
          <a:xfrm>
            <a:off x="10219334" y="6129000"/>
            <a:ext cx="1800000" cy="54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NASP</a:t>
            </a:r>
            <a:r>
              <a:rPr lang="sk-SK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ÄŤ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y Again Button">
            <a:hlinkClick r:id="" action="ppaction://hlinkshowjump?jump=nextslide"/>
          </p:cNvPr>
          <p:cNvSpPr/>
          <p:nvPr/>
        </p:nvSpPr>
        <p:spPr>
          <a:xfrm>
            <a:off x="10219334" y="5390750"/>
            <a:ext cx="1800000" cy="54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ODPOVEĎ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41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0" y="181592"/>
            <a:ext cx="1219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Odpoveď na otázku (úlohu) č. </a:t>
            </a:r>
            <a:r>
              <a:rPr lang="sk-SK" sz="2800" b="1" dirty="0" smtClean="0">
                <a:latin typeface="Candara" panose="020E0502030303020204" pitchFamily="34" charset="0"/>
              </a:rPr>
              <a:t>10</a:t>
            </a: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dirty="0" err="1" smtClean="0"/>
              <a:t>Prišl</a:t>
            </a:r>
            <a:r>
              <a:rPr lang="sk-SK" sz="2800" dirty="0" smtClean="0"/>
              <a:t>  </a:t>
            </a:r>
            <a:r>
              <a:rPr lang="sk-SK" sz="2800" dirty="0" smtClean="0">
                <a:solidFill>
                  <a:srgbClr val="FF0000"/>
                </a:solidFill>
              </a:rPr>
              <a:t>osem</a:t>
            </a:r>
            <a:r>
              <a:rPr lang="sk-SK" sz="2800" dirty="0" smtClean="0"/>
              <a:t> </a:t>
            </a:r>
            <a:r>
              <a:rPr lang="sk-SK" sz="2800" dirty="0" smtClean="0"/>
              <a:t>veľa sťahovavých vtákov</a:t>
            </a:r>
            <a:r>
              <a:rPr lang="sk-SK" sz="2800" dirty="0" smtClean="0"/>
              <a:t>.</a:t>
            </a:r>
            <a:r>
              <a:rPr lang="sk-SK" sz="2800" dirty="0" smtClean="0"/>
              <a:t> </a:t>
            </a:r>
            <a:endParaRPr lang="sk-SK" sz="2800" dirty="0" smtClean="0"/>
          </a:p>
          <a:p>
            <a:pPr algn="ctr"/>
            <a:r>
              <a:rPr lang="sk-SK" sz="2800" dirty="0" smtClean="0"/>
              <a:t>Prišl</a:t>
            </a:r>
            <a:r>
              <a:rPr lang="sk-SK" sz="2800" dirty="0" smtClean="0">
                <a:solidFill>
                  <a:srgbClr val="FF0000"/>
                </a:solidFill>
              </a:rPr>
              <a:t>o  sem</a:t>
            </a:r>
            <a:r>
              <a:rPr lang="sk-SK" sz="2800" dirty="0" smtClean="0"/>
              <a:t> </a:t>
            </a:r>
            <a:r>
              <a:rPr lang="sk-SK" sz="2800" dirty="0" smtClean="0"/>
              <a:t>veľa sťahovavých vtákov.</a:t>
            </a:r>
          </a:p>
          <a:p>
            <a:pPr algn="ctr"/>
            <a:endParaRPr lang="sk-SK" sz="2800" dirty="0" smtClean="0"/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 </a:t>
            </a:r>
            <a:endParaRPr lang="sk-SK" sz="2800" b="1" dirty="0">
              <a:latin typeface="Candara" panose="020E0502030303020204" pitchFamily="34" charset="0"/>
            </a:endParaRPr>
          </a:p>
        </p:txBody>
      </p:sp>
      <p:sp>
        <p:nvSpPr>
          <p:cNvPr id="5" name="Play Again Button">
            <a:hlinkClick r:id="rId2" action="ppaction://hlinksldjump"/>
          </p:cNvPr>
          <p:cNvSpPr/>
          <p:nvPr/>
        </p:nvSpPr>
        <p:spPr>
          <a:xfrm>
            <a:off x="10219334" y="6129000"/>
            <a:ext cx="1800000" cy="54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NASP</a:t>
            </a:r>
            <a:r>
              <a:rPr lang="sk-SK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ÄŤ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photo k_zpsiarvgbg1.gif | Smajlíc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5019" y="2820839"/>
            <a:ext cx="3562709" cy="3347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0050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0" y="181593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Otázka (úloha) č. </a:t>
            </a:r>
            <a:r>
              <a:rPr lang="sk-SK" sz="2800" b="1" dirty="0" smtClean="0">
                <a:latin typeface="Candara" panose="020E0502030303020204" pitchFamily="34" charset="0"/>
              </a:rPr>
              <a:t>11</a:t>
            </a: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/>
              <a:t>Číslicu </a:t>
            </a:r>
            <a:r>
              <a:rPr lang="sk-SK" sz="2800" b="1" dirty="0" smtClean="0"/>
              <a:t>napíš slovom. Vetu potom správne prepíš</a:t>
            </a:r>
            <a:r>
              <a:rPr lang="sk-SK" sz="2800" b="1" dirty="0" smtClean="0"/>
              <a:t>.</a:t>
            </a:r>
            <a:r>
              <a:rPr lang="sk-SK" sz="2800" dirty="0" smtClean="0"/>
              <a:t> </a:t>
            </a:r>
            <a:endParaRPr lang="sk-SK" sz="2800" dirty="0" smtClean="0"/>
          </a:p>
          <a:p>
            <a:pPr algn="ctr"/>
            <a:endParaRPr lang="sk-SK" sz="2800" dirty="0" smtClean="0"/>
          </a:p>
          <a:p>
            <a:pPr algn="ctr"/>
            <a:r>
              <a:rPr lang="sk-SK" sz="2800" dirty="0" smtClean="0"/>
              <a:t>Na </a:t>
            </a:r>
            <a:r>
              <a:rPr lang="sk-SK" sz="2800" dirty="0" err="1" smtClean="0"/>
              <a:t>be</a:t>
            </a:r>
            <a:r>
              <a:rPr lang="sk-SK" sz="2800" dirty="0" smtClean="0"/>
              <a:t> 7 u položili zaujímavé otázky.</a:t>
            </a:r>
          </a:p>
          <a:p>
            <a:pPr algn="ctr"/>
            <a:r>
              <a:rPr lang="sk-SK" sz="2800" dirty="0" smtClean="0"/>
              <a:t> </a:t>
            </a:r>
            <a:endParaRPr lang="sk-SK" sz="2800" dirty="0" smtClean="0"/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 </a:t>
            </a:r>
            <a:endParaRPr lang="sk-SK" sz="2800" b="1" dirty="0">
              <a:latin typeface="Candara" panose="020E0502030303020204" pitchFamily="34" charset="0"/>
            </a:endParaRPr>
          </a:p>
        </p:txBody>
      </p:sp>
      <p:sp>
        <p:nvSpPr>
          <p:cNvPr id="5" name="Play Again Button">
            <a:hlinkClick r:id="rId2" action="ppaction://hlinksldjump"/>
          </p:cNvPr>
          <p:cNvSpPr/>
          <p:nvPr/>
        </p:nvSpPr>
        <p:spPr>
          <a:xfrm>
            <a:off x="10219334" y="6129000"/>
            <a:ext cx="1800000" cy="54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NASP</a:t>
            </a:r>
            <a:r>
              <a:rPr lang="sk-SK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ÄŤ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y Again Button">
            <a:hlinkClick r:id="" action="ppaction://hlinkshowjump?jump=nextslide"/>
          </p:cNvPr>
          <p:cNvSpPr/>
          <p:nvPr/>
        </p:nvSpPr>
        <p:spPr>
          <a:xfrm>
            <a:off x="10219334" y="5390750"/>
            <a:ext cx="1800000" cy="54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ODPOVEĎ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727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0" y="181592"/>
            <a:ext cx="1219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Odpoveď na otázku (úlohu) č. </a:t>
            </a:r>
            <a:r>
              <a:rPr lang="sk-SK" sz="2800" b="1" dirty="0" smtClean="0">
                <a:latin typeface="Candara" panose="020E0502030303020204" pitchFamily="34" charset="0"/>
              </a:rPr>
              <a:t>11</a:t>
            </a: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dirty="0" smtClean="0"/>
              <a:t>Na </a:t>
            </a:r>
            <a:r>
              <a:rPr lang="sk-SK" sz="2800" dirty="0" err="1" smtClean="0"/>
              <a:t>be</a:t>
            </a:r>
            <a:r>
              <a:rPr lang="sk-SK" sz="2800" dirty="0" smtClean="0"/>
              <a:t> </a:t>
            </a:r>
            <a:r>
              <a:rPr lang="sk-SK" sz="2800" dirty="0" smtClean="0"/>
              <a:t>sedem </a:t>
            </a:r>
            <a:r>
              <a:rPr lang="sk-SK" sz="2800" dirty="0" smtClean="0"/>
              <a:t>u položili zaujímavé otázky</a:t>
            </a:r>
            <a:r>
              <a:rPr lang="sk-SK" sz="2800" dirty="0" smtClean="0"/>
              <a:t>.</a:t>
            </a:r>
            <a:r>
              <a:rPr lang="sk-SK" sz="2800" dirty="0" smtClean="0"/>
              <a:t> </a:t>
            </a:r>
            <a:endParaRPr lang="sk-SK" sz="2800" dirty="0" smtClean="0"/>
          </a:p>
          <a:p>
            <a:pPr algn="ctr"/>
            <a:r>
              <a:rPr lang="sk-SK" sz="2800" dirty="0" smtClean="0"/>
              <a:t>Na be</a:t>
            </a:r>
            <a:r>
              <a:rPr lang="sk-SK" sz="2800" dirty="0" smtClean="0">
                <a:solidFill>
                  <a:srgbClr val="FF0000"/>
                </a:solidFill>
              </a:rPr>
              <a:t>sede m</a:t>
            </a:r>
            <a:r>
              <a:rPr lang="sk-SK" sz="2800" dirty="0" smtClean="0"/>
              <a:t>u</a:t>
            </a:r>
            <a:r>
              <a:rPr lang="sk-SK" sz="2800" dirty="0" smtClean="0"/>
              <a:t> položili zaujímavé otázky.</a:t>
            </a:r>
          </a:p>
          <a:p>
            <a:pPr algn="ctr"/>
            <a:endParaRPr lang="sk-SK" sz="2800" dirty="0" smtClean="0"/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 </a:t>
            </a:r>
            <a:endParaRPr lang="sk-SK" sz="2800" b="1" dirty="0">
              <a:latin typeface="Candara" panose="020E0502030303020204" pitchFamily="34" charset="0"/>
            </a:endParaRPr>
          </a:p>
        </p:txBody>
      </p:sp>
      <p:sp>
        <p:nvSpPr>
          <p:cNvPr id="5" name="Play Again Button">
            <a:hlinkClick r:id="rId2" action="ppaction://hlinksldjump"/>
          </p:cNvPr>
          <p:cNvSpPr/>
          <p:nvPr/>
        </p:nvSpPr>
        <p:spPr>
          <a:xfrm>
            <a:off x="10219334" y="6129000"/>
            <a:ext cx="1800000" cy="54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NASP</a:t>
            </a:r>
            <a:r>
              <a:rPr lang="sk-SK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ÄŤ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photo k_zpsiarvgbg1.gif | Smajlíc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668" y="2820839"/>
            <a:ext cx="3493698" cy="3347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1236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0" y="181592"/>
            <a:ext cx="1219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Otázka (úloha) č. </a:t>
            </a:r>
            <a:r>
              <a:rPr lang="sk-SK" sz="2800" b="1" dirty="0" smtClean="0">
                <a:latin typeface="Candara" panose="020E0502030303020204" pitchFamily="34" charset="0"/>
              </a:rPr>
              <a:t>12</a:t>
            </a: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/>
              <a:t>Číslicu </a:t>
            </a:r>
            <a:r>
              <a:rPr lang="sk-SK" sz="2800" b="1" dirty="0" smtClean="0"/>
              <a:t>napíš slovom. Vetu potom správne prepíš</a:t>
            </a:r>
            <a:r>
              <a:rPr lang="sk-SK" sz="2800" b="1" dirty="0" smtClean="0"/>
              <a:t>.</a:t>
            </a:r>
            <a:r>
              <a:rPr lang="sk-SK" sz="2800" dirty="0" smtClean="0"/>
              <a:t> </a:t>
            </a:r>
            <a:endParaRPr lang="sk-SK" sz="2800" dirty="0" smtClean="0"/>
          </a:p>
          <a:p>
            <a:pPr algn="ctr"/>
            <a:endParaRPr lang="sk-SK" sz="2800" dirty="0" smtClean="0"/>
          </a:p>
          <a:p>
            <a:pPr algn="ctr"/>
            <a:r>
              <a:rPr lang="sk-SK" sz="2800" dirty="0" smtClean="0"/>
              <a:t>Unavený deduško </a:t>
            </a:r>
            <a:r>
              <a:rPr lang="sk-SK" sz="2800" dirty="0" smtClean="0"/>
              <a:t>len v 7 ohol odpočívať.</a:t>
            </a:r>
          </a:p>
          <a:p>
            <a:pPr algn="ctr"/>
            <a:r>
              <a:rPr lang="sk-SK" sz="2800" dirty="0" smtClean="0"/>
              <a:t> </a:t>
            </a:r>
            <a:endParaRPr lang="sk-SK" sz="2800" dirty="0" smtClean="0"/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 </a:t>
            </a:r>
            <a:endParaRPr lang="sk-SK" sz="2800" b="1" dirty="0">
              <a:latin typeface="Candara" panose="020E0502030303020204" pitchFamily="34" charset="0"/>
            </a:endParaRPr>
          </a:p>
        </p:txBody>
      </p:sp>
      <p:sp>
        <p:nvSpPr>
          <p:cNvPr id="5" name="Play Again Button">
            <a:hlinkClick r:id="rId2" action="ppaction://hlinksldjump"/>
          </p:cNvPr>
          <p:cNvSpPr/>
          <p:nvPr/>
        </p:nvSpPr>
        <p:spPr>
          <a:xfrm>
            <a:off x="10219334" y="6129000"/>
            <a:ext cx="1800000" cy="54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NASP</a:t>
            </a:r>
            <a:r>
              <a:rPr lang="sk-SK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ÄŤ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y Again Button">
            <a:hlinkClick r:id="" action="ppaction://hlinkshowjump?jump=nextslide"/>
          </p:cNvPr>
          <p:cNvSpPr/>
          <p:nvPr/>
        </p:nvSpPr>
        <p:spPr>
          <a:xfrm>
            <a:off x="10219334" y="5390750"/>
            <a:ext cx="1800000" cy="54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ODPOVEĎ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311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0" y="181592"/>
            <a:ext cx="1219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Odpoveď na otázku (úlohu) č. </a:t>
            </a:r>
            <a:r>
              <a:rPr lang="sk-SK" sz="2800" b="1" dirty="0" smtClean="0">
                <a:latin typeface="Candara" panose="020E0502030303020204" pitchFamily="34" charset="0"/>
              </a:rPr>
              <a:t>12</a:t>
            </a: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dirty="0" smtClean="0"/>
              <a:t>Unavený </a:t>
            </a:r>
            <a:r>
              <a:rPr lang="sk-SK" sz="2800" dirty="0" smtClean="0"/>
              <a:t>deduško len v </a:t>
            </a:r>
            <a:r>
              <a:rPr lang="sk-SK" sz="2800" dirty="0" smtClean="0"/>
              <a:t>sedem </a:t>
            </a:r>
            <a:r>
              <a:rPr lang="sk-SK" sz="2800" dirty="0" smtClean="0"/>
              <a:t>ohol odpočívať</a:t>
            </a:r>
            <a:r>
              <a:rPr lang="sk-SK" sz="2800" dirty="0" smtClean="0"/>
              <a:t>.</a:t>
            </a:r>
            <a:r>
              <a:rPr lang="sk-SK" sz="2800" dirty="0" smtClean="0"/>
              <a:t> </a:t>
            </a:r>
            <a:endParaRPr lang="sk-SK" sz="2800" dirty="0" smtClean="0"/>
          </a:p>
          <a:p>
            <a:pPr algn="ctr"/>
            <a:r>
              <a:rPr lang="sk-SK" sz="2800" dirty="0" smtClean="0"/>
              <a:t>Unavený </a:t>
            </a:r>
            <a:r>
              <a:rPr lang="sk-SK" sz="2800" dirty="0" smtClean="0"/>
              <a:t>deduško len v </a:t>
            </a:r>
            <a:r>
              <a:rPr lang="sk-SK" sz="2800" dirty="0" smtClean="0">
                <a:solidFill>
                  <a:srgbClr val="FF0000"/>
                </a:solidFill>
              </a:rPr>
              <a:t>sede mo</a:t>
            </a:r>
            <a:r>
              <a:rPr lang="sk-SK" sz="2800" dirty="0" smtClean="0"/>
              <a:t>hol</a:t>
            </a:r>
            <a:r>
              <a:rPr lang="sk-SK" sz="2800" dirty="0" smtClean="0">
                <a:solidFill>
                  <a:srgbClr val="FF0000"/>
                </a:solidFill>
              </a:rPr>
              <a:t> </a:t>
            </a:r>
            <a:r>
              <a:rPr lang="sk-SK" sz="2800" dirty="0" smtClean="0"/>
              <a:t>odpočívať.</a:t>
            </a: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 </a:t>
            </a:r>
            <a:endParaRPr lang="sk-SK" sz="2800" b="1" dirty="0">
              <a:latin typeface="Candara" panose="020E0502030303020204" pitchFamily="34" charset="0"/>
            </a:endParaRPr>
          </a:p>
        </p:txBody>
      </p:sp>
      <p:sp>
        <p:nvSpPr>
          <p:cNvPr id="5" name="Play Again Button">
            <a:hlinkClick r:id="rId2" action="ppaction://hlinksldjump"/>
          </p:cNvPr>
          <p:cNvSpPr/>
          <p:nvPr/>
        </p:nvSpPr>
        <p:spPr>
          <a:xfrm>
            <a:off x="10219334" y="6129000"/>
            <a:ext cx="1800000" cy="54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NASP</a:t>
            </a:r>
            <a:r>
              <a:rPr lang="sk-SK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ÄŤ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photo k_zpsiarvgbg1.gif | Smajlíc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668" y="2812211"/>
            <a:ext cx="3416060" cy="3355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2588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0" y="181592"/>
            <a:ext cx="1219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Otázka (úloha) č. </a:t>
            </a:r>
            <a:r>
              <a:rPr lang="sk-SK" sz="2800" b="1" dirty="0" smtClean="0">
                <a:latin typeface="Candara" panose="020E0502030303020204" pitchFamily="34" charset="0"/>
              </a:rPr>
              <a:t>13</a:t>
            </a: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/>
              <a:t>Číslicu </a:t>
            </a:r>
            <a:r>
              <a:rPr lang="sk-SK" sz="2800" b="1" dirty="0" smtClean="0"/>
              <a:t>napíš slovom. Vetu potom správne prepíš</a:t>
            </a:r>
            <a:r>
              <a:rPr lang="sk-SK" sz="2800" b="1" dirty="0" smtClean="0"/>
              <a:t>.</a:t>
            </a:r>
            <a:r>
              <a:rPr lang="sk-SK" sz="2800" dirty="0" smtClean="0"/>
              <a:t> </a:t>
            </a:r>
            <a:endParaRPr lang="sk-SK" sz="2800" dirty="0" smtClean="0"/>
          </a:p>
          <a:p>
            <a:pPr algn="ctr"/>
            <a:endParaRPr lang="sk-SK" sz="2800" dirty="0" smtClean="0"/>
          </a:p>
          <a:p>
            <a:pPr algn="ctr"/>
            <a:r>
              <a:rPr lang="sk-SK" sz="2800" dirty="0" smtClean="0"/>
              <a:t>Naša </a:t>
            </a:r>
            <a:r>
              <a:rPr lang="sk-SK" sz="2800" dirty="0" smtClean="0"/>
              <a:t>3edna niesla z po 4 </a:t>
            </a:r>
            <a:r>
              <a:rPr lang="sk-SK" sz="2800" dirty="0" err="1" smtClean="0"/>
              <a:t>adne</a:t>
            </a:r>
            <a:r>
              <a:rPr lang="sk-SK" sz="2800" dirty="0" smtClean="0"/>
              <a:t> veľký balík.</a:t>
            </a:r>
          </a:p>
          <a:p>
            <a:pPr algn="ctr"/>
            <a:r>
              <a:rPr lang="sk-SK" sz="2800" dirty="0" smtClean="0"/>
              <a:t> </a:t>
            </a:r>
            <a:endParaRPr lang="sk-SK" sz="2800" dirty="0" smtClean="0"/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 </a:t>
            </a:r>
            <a:endParaRPr lang="sk-SK" sz="2800" b="1" dirty="0">
              <a:latin typeface="Candara" panose="020E0502030303020204" pitchFamily="34" charset="0"/>
            </a:endParaRPr>
          </a:p>
        </p:txBody>
      </p:sp>
      <p:sp>
        <p:nvSpPr>
          <p:cNvPr id="5" name="Play Again Button">
            <a:hlinkClick r:id="rId2" action="ppaction://hlinksldjump"/>
          </p:cNvPr>
          <p:cNvSpPr/>
          <p:nvPr/>
        </p:nvSpPr>
        <p:spPr>
          <a:xfrm>
            <a:off x="10219334" y="6129000"/>
            <a:ext cx="1800000" cy="54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NASP</a:t>
            </a:r>
            <a:r>
              <a:rPr lang="sk-SK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ÄŤ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y Again Button">
            <a:hlinkClick r:id="" action="ppaction://hlinkshowjump?jump=nextslide"/>
          </p:cNvPr>
          <p:cNvSpPr/>
          <p:nvPr/>
        </p:nvSpPr>
        <p:spPr>
          <a:xfrm>
            <a:off x="10219334" y="5390750"/>
            <a:ext cx="1800000" cy="54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ODPOVEĎ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637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0" y="181592"/>
            <a:ext cx="1219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Odpoveď na otázku (úlohu) č. </a:t>
            </a:r>
            <a:r>
              <a:rPr lang="sk-SK" sz="2800" b="1" dirty="0" smtClean="0">
                <a:latin typeface="Candara" panose="020E0502030303020204" pitchFamily="34" charset="0"/>
              </a:rPr>
              <a:t>13</a:t>
            </a: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dirty="0" smtClean="0"/>
              <a:t>Naša triedna </a:t>
            </a:r>
            <a:r>
              <a:rPr lang="sk-SK" sz="2800" dirty="0" smtClean="0"/>
              <a:t>niesla z po </a:t>
            </a:r>
            <a:r>
              <a:rPr lang="sk-SK" sz="2800" dirty="0" smtClean="0"/>
              <a:t>štyri </a:t>
            </a:r>
            <a:r>
              <a:rPr lang="sk-SK" sz="2800" dirty="0" err="1" smtClean="0"/>
              <a:t>adne</a:t>
            </a:r>
            <a:r>
              <a:rPr lang="sk-SK" sz="2800" dirty="0" smtClean="0"/>
              <a:t> veľký balík</a:t>
            </a:r>
            <a:r>
              <a:rPr lang="sk-SK" sz="2800" dirty="0" smtClean="0"/>
              <a:t>.</a:t>
            </a:r>
            <a:r>
              <a:rPr lang="sk-SK" sz="2800" dirty="0" smtClean="0"/>
              <a:t> </a:t>
            </a:r>
            <a:endParaRPr lang="sk-SK" sz="2800" dirty="0" smtClean="0"/>
          </a:p>
          <a:p>
            <a:pPr algn="ctr"/>
            <a:r>
              <a:rPr lang="sk-SK" sz="2800" dirty="0" smtClean="0"/>
              <a:t>Naša </a:t>
            </a:r>
            <a:r>
              <a:rPr lang="sk-SK" sz="2800" dirty="0" smtClean="0"/>
              <a:t>triedna niesla z </a:t>
            </a:r>
            <a:r>
              <a:rPr lang="sk-SK" sz="2800" dirty="0" smtClean="0"/>
              <a:t>po</a:t>
            </a:r>
            <a:r>
              <a:rPr lang="sk-SK" sz="2800" dirty="0" smtClean="0">
                <a:solidFill>
                  <a:srgbClr val="FF0000"/>
                </a:solidFill>
              </a:rPr>
              <a:t>šty ri</a:t>
            </a:r>
            <a:r>
              <a:rPr lang="sk-SK" sz="2800" dirty="0" smtClean="0"/>
              <a:t>adne </a:t>
            </a:r>
            <a:r>
              <a:rPr lang="sk-SK" sz="2800" dirty="0" smtClean="0"/>
              <a:t>veľký balík.</a:t>
            </a:r>
          </a:p>
          <a:p>
            <a:pPr algn="ctr"/>
            <a:endParaRPr lang="sk-SK" sz="2800" dirty="0" smtClean="0"/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 </a:t>
            </a:r>
            <a:endParaRPr lang="sk-SK" sz="2800" b="1" dirty="0">
              <a:latin typeface="Candara" panose="020E0502030303020204" pitchFamily="34" charset="0"/>
            </a:endParaRPr>
          </a:p>
        </p:txBody>
      </p:sp>
      <p:sp>
        <p:nvSpPr>
          <p:cNvPr id="5" name="Play Again Button">
            <a:hlinkClick r:id="rId2" action="ppaction://hlinksldjump"/>
          </p:cNvPr>
          <p:cNvSpPr/>
          <p:nvPr/>
        </p:nvSpPr>
        <p:spPr>
          <a:xfrm>
            <a:off x="10219334" y="6129000"/>
            <a:ext cx="1800000" cy="54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NASP</a:t>
            </a:r>
            <a:r>
              <a:rPr lang="sk-SK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ÄŤ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photo k_zpsiarvgbg1.gif | Smajlíc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667" y="2846717"/>
            <a:ext cx="3519577" cy="33211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9692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0" y="181592"/>
            <a:ext cx="121919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Otázka (úloha) č. </a:t>
            </a:r>
            <a:r>
              <a:rPr lang="sk-SK" sz="2800" b="1" dirty="0" smtClean="0">
                <a:latin typeface="Candara" panose="020E0502030303020204" pitchFamily="34" charset="0"/>
              </a:rPr>
              <a:t>14</a:t>
            </a: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/>
              <a:t>Číslicu </a:t>
            </a:r>
            <a:r>
              <a:rPr lang="sk-SK" sz="2800" b="1" dirty="0" smtClean="0"/>
              <a:t>napíš slovom. Vetu potom správne prepíš</a:t>
            </a:r>
            <a:r>
              <a:rPr lang="sk-SK" sz="2800" b="1" dirty="0" smtClean="0"/>
              <a:t>.</a:t>
            </a:r>
            <a:r>
              <a:rPr lang="sk-SK" sz="2800" dirty="0" smtClean="0"/>
              <a:t> </a:t>
            </a:r>
            <a:endParaRPr lang="sk-SK" sz="2800" dirty="0" smtClean="0"/>
          </a:p>
          <a:p>
            <a:pPr algn="ctr"/>
            <a:endParaRPr lang="sk-SK" sz="2800" dirty="0" smtClean="0"/>
          </a:p>
          <a:p>
            <a:pPr algn="ctr"/>
            <a:r>
              <a:rPr lang="sk-SK" sz="2800" dirty="0" smtClean="0"/>
              <a:t>Pa3k </a:t>
            </a:r>
            <a:r>
              <a:rPr lang="sk-SK" sz="2800" dirty="0" smtClean="0"/>
              <a:t>sa po namáhavej túre le2 vrátil s5.</a:t>
            </a:r>
          </a:p>
          <a:p>
            <a:pPr algn="ctr"/>
            <a:r>
              <a:rPr lang="sk-SK" sz="2800" dirty="0" smtClean="0"/>
              <a:t> </a:t>
            </a:r>
            <a:endParaRPr lang="sk-SK" sz="2800" dirty="0" smtClean="0"/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marL="514350" indent="-514350">
              <a:buAutoNum type="alphaLcParenR"/>
            </a:pPr>
            <a:endParaRPr lang="sk-SK" sz="2800" b="1" dirty="0">
              <a:latin typeface="Candara" panose="020E0502030303020204" pitchFamily="34" charset="0"/>
            </a:endParaRPr>
          </a:p>
        </p:txBody>
      </p:sp>
      <p:sp>
        <p:nvSpPr>
          <p:cNvPr id="5" name="Play Again Button">
            <a:hlinkClick r:id="rId2" action="ppaction://hlinksldjump"/>
          </p:cNvPr>
          <p:cNvSpPr/>
          <p:nvPr/>
        </p:nvSpPr>
        <p:spPr>
          <a:xfrm>
            <a:off x="10219334" y="6129000"/>
            <a:ext cx="1800000" cy="54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NASP</a:t>
            </a:r>
            <a:r>
              <a:rPr lang="sk-SK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ÄŤ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y Again Button">
            <a:hlinkClick r:id="" action="ppaction://hlinkshowjump?jump=nextslide"/>
          </p:cNvPr>
          <p:cNvSpPr/>
          <p:nvPr/>
        </p:nvSpPr>
        <p:spPr>
          <a:xfrm>
            <a:off x="10219334" y="5390750"/>
            <a:ext cx="1800000" cy="54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ODPOVEĎ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163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0" y="181592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Odpoveď na otázku (úlohu) č. </a:t>
            </a:r>
            <a:r>
              <a:rPr lang="sk-SK" sz="2800" b="1" dirty="0" smtClean="0">
                <a:latin typeface="Candara" panose="020E0502030303020204" pitchFamily="34" charset="0"/>
              </a:rPr>
              <a:t>14</a:t>
            </a:r>
          </a:p>
          <a:p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dirty="0" smtClean="0"/>
              <a:t>Pa</a:t>
            </a:r>
            <a:r>
              <a:rPr lang="sk-SK" sz="2800" dirty="0" smtClean="0">
                <a:solidFill>
                  <a:srgbClr val="FF0000"/>
                </a:solidFill>
              </a:rPr>
              <a:t>tri</a:t>
            </a:r>
            <a:r>
              <a:rPr lang="sk-SK" sz="2800" dirty="0" smtClean="0"/>
              <a:t>k </a:t>
            </a:r>
            <a:r>
              <a:rPr lang="sk-SK" sz="2800" dirty="0" smtClean="0"/>
              <a:t>sa po namáhavej túre </a:t>
            </a:r>
            <a:r>
              <a:rPr lang="sk-SK" sz="2800" dirty="0" smtClean="0"/>
              <a:t>le</a:t>
            </a:r>
            <a:r>
              <a:rPr lang="sk-SK" sz="2800" dirty="0" smtClean="0">
                <a:solidFill>
                  <a:srgbClr val="FF0000"/>
                </a:solidFill>
              </a:rPr>
              <a:t>dva</a:t>
            </a:r>
            <a:r>
              <a:rPr lang="sk-SK" sz="2800" dirty="0" smtClean="0"/>
              <a:t> </a:t>
            </a:r>
            <a:r>
              <a:rPr lang="sk-SK" sz="2800" dirty="0" smtClean="0"/>
              <a:t>vrátil </a:t>
            </a:r>
            <a:r>
              <a:rPr lang="sk-SK" sz="2800" dirty="0" smtClean="0"/>
              <a:t>s</a:t>
            </a:r>
            <a:r>
              <a:rPr lang="sk-SK" sz="2800" dirty="0" smtClean="0">
                <a:solidFill>
                  <a:srgbClr val="FF0000"/>
                </a:solidFill>
              </a:rPr>
              <a:t>päť</a:t>
            </a:r>
            <a:r>
              <a:rPr lang="sk-SK" sz="2800" dirty="0" smtClean="0"/>
              <a:t>.</a:t>
            </a:r>
          </a:p>
          <a:p>
            <a:pPr algn="ctr"/>
            <a:endParaRPr lang="sk-SK" sz="2800" dirty="0" smtClean="0"/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 </a:t>
            </a:r>
            <a:endParaRPr lang="sk-SK" sz="2800" b="1" dirty="0">
              <a:latin typeface="Candara" panose="020E0502030303020204" pitchFamily="34" charset="0"/>
            </a:endParaRPr>
          </a:p>
        </p:txBody>
      </p:sp>
      <p:sp>
        <p:nvSpPr>
          <p:cNvPr id="5" name="Play Again Button">
            <a:hlinkClick r:id="rId2" action="ppaction://hlinksldjump"/>
          </p:cNvPr>
          <p:cNvSpPr/>
          <p:nvPr/>
        </p:nvSpPr>
        <p:spPr>
          <a:xfrm>
            <a:off x="10219334" y="6129000"/>
            <a:ext cx="1800000" cy="54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NASP</a:t>
            </a:r>
            <a:r>
              <a:rPr lang="sk-SK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ÄŤ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photo k_zpsiarvgbg1.gif | Smajlíc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668" y="2863971"/>
            <a:ext cx="3416060" cy="3303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6232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0" y="181592"/>
            <a:ext cx="1219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Odpoveď na otázku (úlohu) č. </a:t>
            </a:r>
            <a:r>
              <a:rPr lang="sk-SK" sz="2800" b="1" dirty="0" smtClean="0">
                <a:latin typeface="Candara" panose="020E0502030303020204" pitchFamily="34" charset="0"/>
              </a:rPr>
              <a:t>1 </a:t>
            </a: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tri</a:t>
            </a:r>
            <a:r>
              <a:rPr lang="sk-SK" sz="2800" b="1" dirty="0" smtClean="0">
                <a:latin typeface="Candara" panose="020E0502030303020204" pitchFamily="34" charset="0"/>
              </a:rPr>
              <a:t>k</a:t>
            </a:r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 </a:t>
            </a:r>
            <a:endParaRPr lang="sk-SK" sz="2800" b="1" dirty="0">
              <a:latin typeface="Candara" panose="020E0502030303020204" pitchFamily="34" charset="0"/>
            </a:endParaRPr>
          </a:p>
        </p:txBody>
      </p:sp>
      <p:sp>
        <p:nvSpPr>
          <p:cNvPr id="5" name="Play Again Button">
            <a:hlinkClick r:id="rId2" action="ppaction://hlinksldjump"/>
          </p:cNvPr>
          <p:cNvSpPr/>
          <p:nvPr/>
        </p:nvSpPr>
        <p:spPr>
          <a:xfrm>
            <a:off x="10219334" y="6129000"/>
            <a:ext cx="1800000" cy="54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NASP</a:t>
            </a:r>
            <a:r>
              <a:rPr lang="sk-SK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ÄŤ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39938" name="Picture 2" descr="photo k_zpsiarvgbg1.gif | Smajlíc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668" y="3045125"/>
            <a:ext cx="3416060" cy="3122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352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0" y="181592"/>
            <a:ext cx="1219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Otázka (úloha) č. </a:t>
            </a:r>
            <a:r>
              <a:rPr lang="sk-SK" sz="2800" b="1" dirty="0" smtClean="0">
                <a:latin typeface="Candara" panose="020E0502030303020204" pitchFamily="34" charset="0"/>
              </a:rPr>
              <a:t>15</a:t>
            </a: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/>
              <a:t>Číslicu </a:t>
            </a:r>
            <a:r>
              <a:rPr lang="sk-SK" sz="2800" b="1" dirty="0" smtClean="0"/>
              <a:t>napíš slovom. Vetu potom správne prepíš</a:t>
            </a:r>
            <a:r>
              <a:rPr lang="sk-SK" sz="2800" b="1" dirty="0" smtClean="0"/>
              <a:t>.</a:t>
            </a:r>
            <a:r>
              <a:rPr lang="sk-SK" sz="2800" dirty="0" smtClean="0"/>
              <a:t> </a:t>
            </a:r>
            <a:endParaRPr lang="sk-SK" sz="2800" dirty="0" smtClean="0"/>
          </a:p>
          <a:p>
            <a:pPr algn="ctr"/>
            <a:endParaRPr lang="sk-SK" sz="2800" dirty="0" smtClean="0"/>
          </a:p>
          <a:p>
            <a:pPr algn="ctr"/>
            <a:r>
              <a:rPr lang="sk-SK" sz="2800" dirty="0" smtClean="0"/>
              <a:t>Marek</a:t>
            </a:r>
            <a:r>
              <a:rPr lang="sk-SK" sz="2800" dirty="0" smtClean="0"/>
              <a:t>, na3 aj tie staré 2re!</a:t>
            </a:r>
          </a:p>
          <a:p>
            <a:pPr algn="ctr"/>
            <a:r>
              <a:rPr lang="sk-SK" sz="2800" dirty="0" smtClean="0"/>
              <a:t> </a:t>
            </a:r>
            <a:endParaRPr lang="sk-SK" sz="2800" dirty="0" smtClean="0"/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</p:txBody>
      </p:sp>
      <p:sp>
        <p:nvSpPr>
          <p:cNvPr id="5" name="Play Again Button">
            <a:hlinkClick r:id="rId2" action="ppaction://hlinksldjump"/>
          </p:cNvPr>
          <p:cNvSpPr/>
          <p:nvPr/>
        </p:nvSpPr>
        <p:spPr>
          <a:xfrm>
            <a:off x="10219334" y="6129000"/>
            <a:ext cx="1800000" cy="54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NASP</a:t>
            </a:r>
            <a:r>
              <a:rPr lang="sk-SK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ÄŤ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y Again Button">
            <a:hlinkClick r:id="" action="ppaction://hlinkshowjump?jump=nextslide"/>
          </p:cNvPr>
          <p:cNvSpPr/>
          <p:nvPr/>
        </p:nvSpPr>
        <p:spPr>
          <a:xfrm>
            <a:off x="10219334" y="5390750"/>
            <a:ext cx="1800000" cy="54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ODPOVEĎ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191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0" y="181592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Odpoveď na otázku (úlohu) č. </a:t>
            </a:r>
            <a:r>
              <a:rPr lang="sk-SK" sz="2800" b="1" dirty="0" smtClean="0">
                <a:latin typeface="Candara" panose="020E0502030303020204" pitchFamily="34" charset="0"/>
              </a:rPr>
              <a:t>15</a:t>
            </a: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dirty="0" smtClean="0"/>
              <a:t>Marek</a:t>
            </a:r>
            <a:r>
              <a:rPr lang="sk-SK" sz="2800" dirty="0" smtClean="0"/>
              <a:t>, </a:t>
            </a:r>
            <a:r>
              <a:rPr lang="sk-SK" sz="2800" dirty="0" smtClean="0"/>
              <a:t>na</a:t>
            </a:r>
            <a:r>
              <a:rPr lang="sk-SK" sz="2800" dirty="0" smtClean="0">
                <a:solidFill>
                  <a:srgbClr val="FF0000"/>
                </a:solidFill>
              </a:rPr>
              <a:t>tri</a:t>
            </a:r>
            <a:r>
              <a:rPr lang="sk-SK" sz="2800" dirty="0" smtClean="0"/>
              <a:t> </a:t>
            </a:r>
            <a:r>
              <a:rPr lang="sk-SK" sz="2800" dirty="0" smtClean="0"/>
              <a:t>aj tie staré </a:t>
            </a:r>
            <a:r>
              <a:rPr lang="sk-SK" sz="2800" dirty="0" smtClean="0">
                <a:solidFill>
                  <a:srgbClr val="FF0000"/>
                </a:solidFill>
              </a:rPr>
              <a:t>dve</a:t>
            </a:r>
            <a:r>
              <a:rPr lang="sk-SK" sz="2800" dirty="0" smtClean="0"/>
              <a:t>re</a:t>
            </a:r>
            <a:r>
              <a:rPr lang="sk-SK" sz="2800" dirty="0" smtClean="0"/>
              <a:t>!</a:t>
            </a:r>
          </a:p>
          <a:p>
            <a:pPr algn="ctr"/>
            <a:endParaRPr lang="sk-SK" sz="2800" dirty="0" smtClean="0"/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endParaRPr lang="sk-SK" sz="2800" dirty="0" smtClean="0"/>
          </a:p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 </a:t>
            </a:r>
            <a:endParaRPr lang="sk-SK" sz="2800" b="1" dirty="0">
              <a:latin typeface="Candara" panose="020E0502030303020204" pitchFamily="34" charset="0"/>
            </a:endParaRPr>
          </a:p>
        </p:txBody>
      </p:sp>
      <p:sp>
        <p:nvSpPr>
          <p:cNvPr id="5" name="Play Again Button">
            <a:hlinkClick r:id="rId2" action="ppaction://hlinksldjump"/>
          </p:cNvPr>
          <p:cNvSpPr/>
          <p:nvPr/>
        </p:nvSpPr>
        <p:spPr>
          <a:xfrm>
            <a:off x="10219334" y="6129000"/>
            <a:ext cx="1800000" cy="54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NASP</a:t>
            </a:r>
            <a:r>
              <a:rPr lang="sk-SK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ÄŤ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photo k_zpsiarvgbg1.gif | Smajlíc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668" y="2734575"/>
            <a:ext cx="3416060" cy="3433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6410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0" y="181592"/>
            <a:ext cx="121919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Otázka (úloha) č. </a:t>
            </a:r>
            <a:r>
              <a:rPr lang="sk-SK" sz="2800" b="1" dirty="0" smtClean="0">
                <a:latin typeface="Candara" panose="020E0502030303020204" pitchFamily="34" charset="0"/>
              </a:rPr>
              <a:t>16</a:t>
            </a: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/>
              <a:t>Číslicu </a:t>
            </a:r>
            <a:r>
              <a:rPr lang="sk-SK" sz="2800" b="1" dirty="0" smtClean="0"/>
              <a:t>napíš slovom. Vetu potom správne prepíš</a:t>
            </a:r>
            <a:r>
              <a:rPr lang="sk-SK" sz="2800" b="1" dirty="0" smtClean="0"/>
              <a:t>.</a:t>
            </a:r>
            <a:r>
              <a:rPr lang="sk-SK" sz="2800" i="1" dirty="0" smtClean="0"/>
              <a:t> </a:t>
            </a:r>
            <a:endParaRPr lang="sk-SK" sz="2800" i="1" dirty="0" smtClean="0"/>
          </a:p>
          <a:p>
            <a:pPr algn="ctr"/>
            <a:endParaRPr lang="sk-SK" sz="2800" i="1" dirty="0" smtClean="0"/>
          </a:p>
          <a:p>
            <a:pPr algn="ctr"/>
            <a:r>
              <a:rPr lang="sk-SK" sz="2800" dirty="0" smtClean="0"/>
              <a:t>Aj Tomáš 3</a:t>
            </a:r>
            <a:r>
              <a:rPr lang="sk-SK" sz="2800" dirty="0" smtClean="0"/>
              <a:t>elil za me100 ako vyplašený zajac</a:t>
            </a:r>
            <a:r>
              <a:rPr lang="sk-SK" sz="2800" dirty="0" smtClean="0"/>
              <a:t>. </a:t>
            </a: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 </a:t>
            </a:r>
            <a:endParaRPr lang="sk-SK" sz="2800" b="1" dirty="0">
              <a:latin typeface="Candara" panose="020E0502030303020204" pitchFamily="34" charset="0"/>
            </a:endParaRPr>
          </a:p>
        </p:txBody>
      </p:sp>
      <p:sp>
        <p:nvSpPr>
          <p:cNvPr id="5" name="Play Again Button">
            <a:hlinkClick r:id="rId2" action="ppaction://hlinksldjump"/>
          </p:cNvPr>
          <p:cNvSpPr/>
          <p:nvPr/>
        </p:nvSpPr>
        <p:spPr>
          <a:xfrm>
            <a:off x="10219334" y="6129000"/>
            <a:ext cx="1800000" cy="54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NASP</a:t>
            </a:r>
            <a:r>
              <a:rPr lang="sk-SK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ÄŤ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y Again Button">
            <a:hlinkClick r:id="" action="ppaction://hlinkshowjump?jump=nextslide"/>
          </p:cNvPr>
          <p:cNvSpPr/>
          <p:nvPr/>
        </p:nvSpPr>
        <p:spPr>
          <a:xfrm>
            <a:off x="10219334" y="5390750"/>
            <a:ext cx="1800000" cy="54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ODPOVEĎ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715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0" y="181592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Odpoveď na otázku (úlohu) č. </a:t>
            </a:r>
            <a:r>
              <a:rPr lang="sk-SK" sz="2800" b="1" dirty="0" smtClean="0">
                <a:latin typeface="Candara" panose="020E0502030303020204" pitchFamily="34" charset="0"/>
              </a:rPr>
              <a:t>16</a:t>
            </a: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dirty="0" smtClean="0"/>
              <a:t>Aj </a:t>
            </a:r>
            <a:r>
              <a:rPr lang="sk-SK" sz="2800" dirty="0" smtClean="0"/>
              <a:t>Tomáš </a:t>
            </a:r>
            <a:r>
              <a:rPr lang="sk-SK" sz="2800" dirty="0" smtClean="0">
                <a:solidFill>
                  <a:srgbClr val="FF0000"/>
                </a:solidFill>
              </a:rPr>
              <a:t>tri</a:t>
            </a:r>
            <a:r>
              <a:rPr lang="sk-SK" sz="2800" dirty="0" smtClean="0"/>
              <a:t>elil </a:t>
            </a:r>
            <a:r>
              <a:rPr lang="sk-SK" sz="2800" dirty="0" smtClean="0"/>
              <a:t>za </a:t>
            </a:r>
            <a:r>
              <a:rPr lang="sk-SK" sz="2800" dirty="0" smtClean="0"/>
              <a:t>me</a:t>
            </a:r>
            <a:r>
              <a:rPr lang="sk-SK" sz="2800" dirty="0" smtClean="0">
                <a:solidFill>
                  <a:srgbClr val="FF0000"/>
                </a:solidFill>
              </a:rPr>
              <a:t>sto</a:t>
            </a:r>
            <a:r>
              <a:rPr lang="sk-SK" sz="2800" dirty="0" smtClean="0"/>
              <a:t> </a:t>
            </a:r>
            <a:r>
              <a:rPr lang="sk-SK" sz="2800" dirty="0" smtClean="0"/>
              <a:t>ako vyplašený zajac. </a:t>
            </a: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 </a:t>
            </a:r>
            <a:endParaRPr lang="sk-SK" sz="2800" b="1" dirty="0">
              <a:latin typeface="Candara" panose="020E0502030303020204" pitchFamily="34" charset="0"/>
            </a:endParaRPr>
          </a:p>
        </p:txBody>
      </p:sp>
      <p:sp>
        <p:nvSpPr>
          <p:cNvPr id="5" name="Play Again Button">
            <a:hlinkClick r:id="rId2" action="ppaction://hlinksldjump"/>
          </p:cNvPr>
          <p:cNvSpPr/>
          <p:nvPr/>
        </p:nvSpPr>
        <p:spPr>
          <a:xfrm>
            <a:off x="10219334" y="6129000"/>
            <a:ext cx="1800000" cy="54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NASP</a:t>
            </a:r>
            <a:r>
              <a:rPr lang="sk-SK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ÄŤ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photo k_zpsiarvgbg1.gif | Smajlíc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668" y="2889849"/>
            <a:ext cx="3485072" cy="3278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409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0" y="181592"/>
            <a:ext cx="1219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Otázka (úloha) č. </a:t>
            </a:r>
            <a:r>
              <a:rPr lang="sk-SK" sz="2800" b="1" dirty="0" smtClean="0">
                <a:latin typeface="Candara" panose="020E0502030303020204" pitchFamily="34" charset="0"/>
              </a:rPr>
              <a:t>17</a:t>
            </a: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/>
              <a:t>Číslicu </a:t>
            </a:r>
            <a:r>
              <a:rPr lang="sk-SK" sz="2800" b="1" dirty="0" smtClean="0"/>
              <a:t>napíš slovom. Vetu potom správne prepíš</a:t>
            </a:r>
            <a:r>
              <a:rPr lang="sk-SK" sz="2800" b="1" dirty="0" smtClean="0"/>
              <a:t>. </a:t>
            </a:r>
          </a:p>
          <a:p>
            <a:pPr algn="ctr"/>
            <a:endParaRPr lang="sk-SK" sz="2800" b="1" dirty="0" smtClean="0"/>
          </a:p>
          <a:p>
            <a:pPr algn="ctr"/>
            <a:r>
              <a:rPr lang="sk-SK" sz="2800" dirty="0" smtClean="0"/>
              <a:t>Dali sme si naos3ť nožnice.</a:t>
            </a:r>
            <a:endParaRPr lang="sk-SK" sz="2800" dirty="0" smtClean="0"/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marL="514350" indent="-514350">
              <a:buAutoNum type="alphaLcParenR"/>
            </a:pPr>
            <a:endParaRPr lang="sk-SK" sz="2800" b="1" dirty="0">
              <a:latin typeface="Candara" panose="020E0502030303020204" pitchFamily="34" charset="0"/>
            </a:endParaRPr>
          </a:p>
        </p:txBody>
      </p:sp>
      <p:sp>
        <p:nvSpPr>
          <p:cNvPr id="5" name="Play Again Button">
            <a:hlinkClick r:id="rId2" action="ppaction://hlinksldjump"/>
          </p:cNvPr>
          <p:cNvSpPr/>
          <p:nvPr/>
        </p:nvSpPr>
        <p:spPr>
          <a:xfrm>
            <a:off x="10219334" y="6129000"/>
            <a:ext cx="1800000" cy="54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NASP</a:t>
            </a:r>
            <a:r>
              <a:rPr lang="sk-SK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ÄŤ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y Again Button">
            <a:hlinkClick r:id="" action="ppaction://hlinkshowjump?jump=nextslide"/>
          </p:cNvPr>
          <p:cNvSpPr/>
          <p:nvPr/>
        </p:nvSpPr>
        <p:spPr>
          <a:xfrm>
            <a:off x="10219334" y="5390750"/>
            <a:ext cx="1800000" cy="54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ODPOVEĎ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557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0" y="181592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Odpoveď na otázku (úlohu) č. </a:t>
            </a:r>
            <a:r>
              <a:rPr lang="sk-SK" sz="2800" b="1" dirty="0" smtClean="0">
                <a:latin typeface="Candara" panose="020E0502030303020204" pitchFamily="34" charset="0"/>
              </a:rPr>
              <a:t>17</a:t>
            </a: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dirty="0" smtClean="0"/>
              <a:t>Dali </a:t>
            </a:r>
            <a:r>
              <a:rPr lang="sk-SK" sz="2800" dirty="0" smtClean="0"/>
              <a:t>sme si </a:t>
            </a:r>
            <a:r>
              <a:rPr lang="sk-SK" sz="2800" dirty="0" smtClean="0"/>
              <a:t>naos</a:t>
            </a:r>
            <a:r>
              <a:rPr lang="sk-SK" sz="2800" dirty="0" smtClean="0">
                <a:solidFill>
                  <a:srgbClr val="FF0000"/>
                </a:solidFill>
              </a:rPr>
              <a:t>tri</a:t>
            </a:r>
            <a:r>
              <a:rPr lang="sk-SK" sz="2800" dirty="0" smtClean="0"/>
              <a:t>ť </a:t>
            </a:r>
            <a:r>
              <a:rPr lang="sk-SK" sz="2800" dirty="0" smtClean="0"/>
              <a:t>nožnice.</a:t>
            </a: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</p:txBody>
      </p:sp>
      <p:sp>
        <p:nvSpPr>
          <p:cNvPr id="5" name="Play Again Button">
            <a:hlinkClick r:id="rId2" action="ppaction://hlinksldjump"/>
          </p:cNvPr>
          <p:cNvSpPr/>
          <p:nvPr/>
        </p:nvSpPr>
        <p:spPr>
          <a:xfrm>
            <a:off x="10219334" y="6129000"/>
            <a:ext cx="1800000" cy="54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NASP</a:t>
            </a:r>
            <a:r>
              <a:rPr lang="sk-SK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ÄŤ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photo k_zpsiarvgbg1.gif | Smajlíc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668" y="2812211"/>
            <a:ext cx="3416060" cy="3355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9289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0" y="181592"/>
            <a:ext cx="1219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Otázka (úloha) č. </a:t>
            </a:r>
            <a:r>
              <a:rPr lang="sk-SK" sz="2800" b="1" dirty="0" smtClean="0">
                <a:latin typeface="Candara" panose="020E0502030303020204" pitchFamily="34" charset="0"/>
              </a:rPr>
              <a:t>18</a:t>
            </a: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/>
              <a:t>Číslicu </a:t>
            </a:r>
            <a:r>
              <a:rPr lang="sk-SK" sz="2800" b="1" dirty="0" smtClean="0"/>
              <a:t>napíš slovom. Vetu potom správne prepíš</a:t>
            </a:r>
            <a:r>
              <a:rPr lang="sk-SK" sz="2800" b="1" dirty="0" smtClean="0"/>
              <a:t>. </a:t>
            </a:r>
          </a:p>
          <a:p>
            <a:pPr algn="ctr"/>
            <a:endParaRPr lang="sk-SK" sz="2800" b="1" dirty="0" smtClean="0"/>
          </a:p>
          <a:p>
            <a:pPr algn="ctr"/>
            <a:r>
              <a:rPr lang="sk-SK" sz="2800" dirty="0" err="1" smtClean="0"/>
              <a:t>Le</a:t>
            </a:r>
            <a:r>
              <a:rPr lang="sk-SK" sz="2800" dirty="0" smtClean="0"/>
              <a:t> 12 </a:t>
            </a:r>
            <a:r>
              <a:rPr lang="sk-SK" sz="2800" dirty="0" err="1" smtClean="0"/>
              <a:t>ahal</a:t>
            </a:r>
            <a:r>
              <a:rPr lang="sk-SK" sz="2800" dirty="0" smtClean="0"/>
              <a:t> hore kopcom.</a:t>
            </a:r>
            <a:endParaRPr lang="sk-SK" sz="2800" dirty="0" smtClean="0"/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 </a:t>
            </a:r>
            <a:endParaRPr lang="sk-SK" sz="2800" b="1" dirty="0">
              <a:latin typeface="Candara" panose="020E0502030303020204" pitchFamily="34" charset="0"/>
            </a:endParaRPr>
          </a:p>
        </p:txBody>
      </p:sp>
      <p:sp>
        <p:nvSpPr>
          <p:cNvPr id="5" name="Play Again Button">
            <a:hlinkClick r:id="rId2" action="ppaction://hlinksldjump"/>
          </p:cNvPr>
          <p:cNvSpPr/>
          <p:nvPr/>
        </p:nvSpPr>
        <p:spPr>
          <a:xfrm>
            <a:off x="10219334" y="6129000"/>
            <a:ext cx="1800000" cy="54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NASP</a:t>
            </a:r>
            <a:r>
              <a:rPr lang="sk-SK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ÄŤ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y Again Button">
            <a:hlinkClick r:id="" action="ppaction://hlinkshowjump?jump=nextslide"/>
          </p:cNvPr>
          <p:cNvSpPr/>
          <p:nvPr/>
        </p:nvSpPr>
        <p:spPr>
          <a:xfrm>
            <a:off x="10219334" y="5390750"/>
            <a:ext cx="1800000" cy="54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ODPOVEĎ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385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0" y="181592"/>
            <a:ext cx="1219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Odpoveď na otázku (úlohu) č. </a:t>
            </a:r>
            <a:r>
              <a:rPr lang="sk-SK" sz="2800" b="1" dirty="0" smtClean="0">
                <a:latin typeface="Candara" panose="020E0502030303020204" pitchFamily="34" charset="0"/>
              </a:rPr>
              <a:t>18</a:t>
            </a: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dirty="0" err="1" smtClean="0"/>
              <a:t>Le</a:t>
            </a:r>
            <a:r>
              <a:rPr lang="sk-SK" sz="2800" dirty="0" smtClean="0"/>
              <a:t> dvanásť </a:t>
            </a:r>
            <a:r>
              <a:rPr lang="sk-SK" sz="2800" dirty="0" err="1" smtClean="0"/>
              <a:t>ahal</a:t>
            </a:r>
            <a:r>
              <a:rPr lang="sk-SK" sz="2800" dirty="0" smtClean="0"/>
              <a:t> hore kopcom</a:t>
            </a:r>
            <a:r>
              <a:rPr lang="sk-SK" sz="2800" dirty="0" smtClean="0"/>
              <a:t>.</a:t>
            </a:r>
            <a:r>
              <a:rPr lang="sk-SK" sz="2800" dirty="0" smtClean="0"/>
              <a:t> </a:t>
            </a:r>
            <a:endParaRPr lang="sk-SK" sz="2800" dirty="0" smtClean="0"/>
          </a:p>
          <a:p>
            <a:pPr algn="ctr"/>
            <a:r>
              <a:rPr lang="sk-SK" sz="2800" dirty="0" smtClean="0"/>
              <a:t>Le</a:t>
            </a:r>
            <a:r>
              <a:rPr lang="sk-SK" sz="2800" dirty="0" smtClean="0">
                <a:solidFill>
                  <a:srgbClr val="FF0000"/>
                </a:solidFill>
              </a:rPr>
              <a:t>dva nás ť</a:t>
            </a:r>
            <a:r>
              <a:rPr lang="sk-SK" sz="2800" dirty="0" smtClean="0"/>
              <a:t>ahal </a:t>
            </a:r>
            <a:r>
              <a:rPr lang="sk-SK" sz="2800" dirty="0" smtClean="0"/>
              <a:t>hore kopcom.</a:t>
            </a:r>
          </a:p>
          <a:p>
            <a:pPr algn="ctr"/>
            <a:endParaRPr lang="sk-SK" sz="2800" dirty="0" smtClean="0"/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</p:txBody>
      </p:sp>
      <p:sp>
        <p:nvSpPr>
          <p:cNvPr id="5" name="Play Again Button">
            <a:hlinkClick r:id="rId2" action="ppaction://hlinksldjump"/>
          </p:cNvPr>
          <p:cNvSpPr/>
          <p:nvPr/>
        </p:nvSpPr>
        <p:spPr>
          <a:xfrm>
            <a:off x="10219334" y="6129000"/>
            <a:ext cx="1800000" cy="54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NASP</a:t>
            </a:r>
            <a:r>
              <a:rPr lang="sk-SK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ÄŤ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photo k_zpsiarvgbg1.gif | Smajlíc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668" y="3045125"/>
            <a:ext cx="3416060" cy="3122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932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0" y="181592"/>
            <a:ext cx="1219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Otázka (úloha) č. </a:t>
            </a:r>
            <a:r>
              <a:rPr lang="sk-SK" sz="2800" b="1" dirty="0" smtClean="0">
                <a:latin typeface="Candara" panose="020E0502030303020204" pitchFamily="34" charset="0"/>
              </a:rPr>
              <a:t>19</a:t>
            </a: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/>
              <a:t>Číslicu </a:t>
            </a:r>
            <a:r>
              <a:rPr lang="sk-SK" sz="2800" b="1" dirty="0" smtClean="0"/>
              <a:t>napíš slovom. Vetu potom správne prepíš</a:t>
            </a:r>
            <a:r>
              <a:rPr lang="sk-SK" sz="2800" b="1" dirty="0" smtClean="0"/>
              <a:t>.</a:t>
            </a:r>
            <a:r>
              <a:rPr lang="sk-SK" sz="2800" dirty="0" smtClean="0"/>
              <a:t> </a:t>
            </a:r>
            <a:endParaRPr lang="sk-SK" sz="2800" dirty="0" smtClean="0"/>
          </a:p>
          <a:p>
            <a:pPr algn="ctr"/>
            <a:endParaRPr lang="sk-SK" sz="2800" dirty="0" smtClean="0"/>
          </a:p>
          <a:p>
            <a:pPr algn="ctr"/>
            <a:r>
              <a:rPr lang="sk-SK" sz="2800" dirty="0" smtClean="0"/>
              <a:t>Z kríkov sa ozývalo kamarátkino </a:t>
            </a:r>
            <a:r>
              <a:rPr lang="sk-SK" sz="2800" dirty="0" smtClean="0"/>
              <a:t>100naie.</a:t>
            </a:r>
          </a:p>
          <a:p>
            <a:pPr algn="ctr"/>
            <a:r>
              <a:rPr lang="sk-SK" sz="2800" dirty="0" smtClean="0"/>
              <a:t> </a:t>
            </a:r>
            <a:endParaRPr lang="sk-SK" sz="2800" dirty="0" smtClean="0"/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marL="514350" indent="-514350">
              <a:buAutoNum type="alphaLcParenR"/>
            </a:pPr>
            <a:endParaRPr lang="sk-SK" sz="2800" b="1" dirty="0">
              <a:latin typeface="Candara" panose="020E0502030303020204" pitchFamily="34" charset="0"/>
            </a:endParaRPr>
          </a:p>
        </p:txBody>
      </p:sp>
      <p:sp>
        <p:nvSpPr>
          <p:cNvPr id="5" name="Play Again Button">
            <a:hlinkClick r:id="rId2" action="ppaction://hlinksldjump"/>
          </p:cNvPr>
          <p:cNvSpPr/>
          <p:nvPr/>
        </p:nvSpPr>
        <p:spPr>
          <a:xfrm>
            <a:off x="10219334" y="6129000"/>
            <a:ext cx="1800000" cy="54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NASP</a:t>
            </a:r>
            <a:r>
              <a:rPr lang="sk-SK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ÄŤ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y Again Button">
            <a:hlinkClick r:id="" action="ppaction://hlinkshowjump?jump=nextslide"/>
          </p:cNvPr>
          <p:cNvSpPr/>
          <p:nvPr/>
        </p:nvSpPr>
        <p:spPr>
          <a:xfrm>
            <a:off x="10219334" y="5390750"/>
            <a:ext cx="1800000" cy="54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ODPOVEĎ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08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0" y="181592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Odpoveď na otázku (úlohu) č. </a:t>
            </a:r>
            <a:r>
              <a:rPr lang="sk-SK" sz="2800" b="1" dirty="0" smtClean="0">
                <a:latin typeface="Candara" panose="020E0502030303020204" pitchFamily="34" charset="0"/>
              </a:rPr>
              <a:t>19</a:t>
            </a: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dirty="0" smtClean="0"/>
              <a:t>Z </a:t>
            </a:r>
            <a:r>
              <a:rPr lang="sk-SK" sz="2800" dirty="0" smtClean="0"/>
              <a:t>kríkov sa ozývalo kamarátkino </a:t>
            </a:r>
            <a:r>
              <a:rPr lang="sk-SK" sz="2800" dirty="0" err="1" smtClean="0">
                <a:solidFill>
                  <a:srgbClr val="FF0000"/>
                </a:solidFill>
              </a:rPr>
              <a:t>sto</a:t>
            </a:r>
            <a:r>
              <a:rPr lang="sk-SK" sz="2800" dirty="0" err="1" smtClean="0"/>
              <a:t>naie</a:t>
            </a:r>
            <a:r>
              <a:rPr lang="sk-SK" sz="2800" dirty="0" smtClean="0"/>
              <a:t>.</a:t>
            </a: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 </a:t>
            </a:r>
            <a:endParaRPr lang="sk-SK" sz="2800" b="1" dirty="0">
              <a:latin typeface="Candara" panose="020E0502030303020204" pitchFamily="34" charset="0"/>
            </a:endParaRPr>
          </a:p>
        </p:txBody>
      </p:sp>
      <p:sp>
        <p:nvSpPr>
          <p:cNvPr id="5" name="Play Again Button">
            <a:hlinkClick r:id="rId2" action="ppaction://hlinksldjump"/>
          </p:cNvPr>
          <p:cNvSpPr/>
          <p:nvPr/>
        </p:nvSpPr>
        <p:spPr>
          <a:xfrm>
            <a:off x="10219334" y="6129000"/>
            <a:ext cx="1800000" cy="54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NASP</a:t>
            </a:r>
            <a:r>
              <a:rPr lang="sk-SK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ÄŤ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photo k_zpsiarvgbg1.gif | Smajlíc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668" y="2907103"/>
            <a:ext cx="3416060" cy="3260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8593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0" y="181592"/>
            <a:ext cx="1219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Otázka (úloha) č. </a:t>
            </a:r>
            <a:r>
              <a:rPr lang="sk-SK" sz="2800" b="1" dirty="0" smtClean="0">
                <a:latin typeface="Candara" panose="020E0502030303020204" pitchFamily="34" charset="0"/>
              </a:rPr>
              <a:t>2</a:t>
            </a: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/>
              <a:t>Číslicu </a:t>
            </a:r>
            <a:r>
              <a:rPr lang="sk-SK" sz="2800" b="1" dirty="0" smtClean="0"/>
              <a:t>napíš slovom</a:t>
            </a:r>
            <a:r>
              <a:rPr lang="sk-SK" sz="2800" b="1" dirty="0" smtClean="0"/>
              <a:t>.</a:t>
            </a:r>
            <a:r>
              <a:rPr lang="sk-SK" sz="2800" dirty="0" smtClean="0"/>
              <a:t> </a:t>
            </a:r>
            <a:endParaRPr lang="sk-SK" sz="2800" dirty="0" smtClean="0"/>
          </a:p>
          <a:p>
            <a:pPr algn="ctr"/>
            <a:endParaRPr lang="sk-SK" sz="2800" dirty="0" smtClean="0"/>
          </a:p>
          <a:p>
            <a:pPr algn="ctr"/>
            <a:r>
              <a:rPr lang="sk-SK" sz="2800" b="1" dirty="0" smtClean="0"/>
              <a:t>me100 ✍</a:t>
            </a: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</p:txBody>
      </p:sp>
      <p:sp>
        <p:nvSpPr>
          <p:cNvPr id="5" name="Play Again Button">
            <a:hlinkClick r:id="rId2" action="ppaction://hlinksldjump"/>
          </p:cNvPr>
          <p:cNvSpPr/>
          <p:nvPr/>
        </p:nvSpPr>
        <p:spPr>
          <a:xfrm>
            <a:off x="10219334" y="6129000"/>
            <a:ext cx="1800000" cy="54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NASP</a:t>
            </a:r>
            <a:r>
              <a:rPr lang="sk-SK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ÄŤ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y Again Button">
            <a:hlinkClick r:id="" action="ppaction://hlinkshowjump?jump=nextslide"/>
          </p:cNvPr>
          <p:cNvSpPr/>
          <p:nvPr/>
        </p:nvSpPr>
        <p:spPr>
          <a:xfrm>
            <a:off x="10219334" y="5390750"/>
            <a:ext cx="1800000" cy="54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ODPOVEĎ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814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0" y="181592"/>
            <a:ext cx="1219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Otázka (úloha) č. </a:t>
            </a:r>
            <a:r>
              <a:rPr lang="sk-SK" sz="2800" b="1" dirty="0" smtClean="0">
                <a:latin typeface="Candara" panose="020E0502030303020204" pitchFamily="34" charset="0"/>
              </a:rPr>
              <a:t>20</a:t>
            </a: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/>
              <a:t>Číslicu </a:t>
            </a:r>
            <a:r>
              <a:rPr lang="sk-SK" sz="2800" b="1" dirty="0" smtClean="0"/>
              <a:t>napíš slovom. Vetu potom správne prepíš</a:t>
            </a:r>
            <a:r>
              <a:rPr lang="sk-SK" sz="2800" b="1" dirty="0" smtClean="0"/>
              <a:t>. </a:t>
            </a:r>
          </a:p>
          <a:p>
            <a:pPr algn="ctr"/>
            <a:endParaRPr lang="sk-SK" sz="2800" b="1" dirty="0" smtClean="0"/>
          </a:p>
          <a:p>
            <a:pPr algn="ctr"/>
            <a:r>
              <a:rPr lang="sk-SK" sz="2800" dirty="0" smtClean="0"/>
              <a:t>Z futbalovej 3búny sa ozýva hvízdanie fanúšikov.  </a:t>
            </a:r>
            <a:endParaRPr lang="sk-SK" sz="2800" dirty="0" smtClean="0"/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 </a:t>
            </a:r>
            <a:endParaRPr lang="sk-SK" sz="2800" b="1" dirty="0">
              <a:latin typeface="Candara" panose="020E0502030303020204" pitchFamily="34" charset="0"/>
            </a:endParaRPr>
          </a:p>
        </p:txBody>
      </p:sp>
      <p:sp>
        <p:nvSpPr>
          <p:cNvPr id="5" name="Play Again Button">
            <a:hlinkClick r:id="rId2" action="ppaction://hlinksldjump"/>
          </p:cNvPr>
          <p:cNvSpPr/>
          <p:nvPr/>
        </p:nvSpPr>
        <p:spPr>
          <a:xfrm>
            <a:off x="10219334" y="6129000"/>
            <a:ext cx="1800000" cy="54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NASP</a:t>
            </a:r>
            <a:r>
              <a:rPr lang="sk-SK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ÄŤ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y Again Button">
            <a:hlinkClick r:id="" action="ppaction://hlinkshowjump?jump=nextslide"/>
          </p:cNvPr>
          <p:cNvSpPr/>
          <p:nvPr/>
        </p:nvSpPr>
        <p:spPr>
          <a:xfrm>
            <a:off x="10219334" y="5390750"/>
            <a:ext cx="1800000" cy="54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ODPOVEĎ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610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0" y="181593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Odpoveď na otázku (úlohu) č. </a:t>
            </a:r>
            <a:r>
              <a:rPr lang="sk-SK" sz="2800" b="1" dirty="0" smtClean="0">
                <a:latin typeface="Candara" panose="020E0502030303020204" pitchFamily="34" charset="0"/>
              </a:rPr>
              <a:t>20</a:t>
            </a: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dirty="0" smtClean="0"/>
              <a:t>Z </a:t>
            </a:r>
            <a:r>
              <a:rPr lang="sk-SK" sz="2800" dirty="0" smtClean="0"/>
              <a:t>futbalovej </a:t>
            </a:r>
            <a:r>
              <a:rPr lang="sk-SK" sz="2800" dirty="0" smtClean="0">
                <a:solidFill>
                  <a:srgbClr val="FF0000"/>
                </a:solidFill>
              </a:rPr>
              <a:t>tri</a:t>
            </a:r>
            <a:r>
              <a:rPr lang="sk-SK" sz="2800" dirty="0" smtClean="0"/>
              <a:t>búny </a:t>
            </a:r>
            <a:r>
              <a:rPr lang="sk-SK" sz="2800" dirty="0" smtClean="0"/>
              <a:t>sa ozýva hvízdanie fanúšikov.  </a:t>
            </a: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marL="514350" indent="-514350"/>
            <a:r>
              <a:rPr lang="sk-SK" sz="2800" b="1" dirty="0" smtClean="0">
                <a:latin typeface="Candara" panose="020E0502030303020204" pitchFamily="34" charset="0"/>
              </a:rPr>
              <a:t>                  </a:t>
            </a: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 </a:t>
            </a:r>
            <a:endParaRPr lang="sk-SK" sz="2800" b="1" dirty="0">
              <a:latin typeface="Candara" panose="020E0502030303020204" pitchFamily="34" charset="0"/>
            </a:endParaRPr>
          </a:p>
        </p:txBody>
      </p:sp>
      <p:sp>
        <p:nvSpPr>
          <p:cNvPr id="5" name="Play Again Button">
            <a:hlinkClick r:id="rId2" action="ppaction://hlinksldjump"/>
          </p:cNvPr>
          <p:cNvSpPr/>
          <p:nvPr/>
        </p:nvSpPr>
        <p:spPr>
          <a:xfrm>
            <a:off x="10219334" y="6129000"/>
            <a:ext cx="1800000" cy="54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NASP</a:t>
            </a:r>
            <a:r>
              <a:rPr lang="sk-SK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ÄŤ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photo k_zpsiarvgbg1.gif | Smajlíc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002" y="2907102"/>
            <a:ext cx="3519577" cy="3502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901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0" y="181592"/>
            <a:ext cx="1219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Odpoveď na otázku (úlohu) č. </a:t>
            </a:r>
            <a:r>
              <a:rPr lang="sk-SK" sz="2800" b="1" dirty="0" smtClean="0">
                <a:latin typeface="Candara" panose="020E0502030303020204" pitchFamily="34" charset="0"/>
              </a:rPr>
              <a:t>2</a:t>
            </a: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me</a:t>
            </a:r>
            <a:r>
              <a:rPr lang="sk-SK" sz="28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sto</a:t>
            </a: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</p:txBody>
      </p:sp>
      <p:sp>
        <p:nvSpPr>
          <p:cNvPr id="5" name="Play Again Button">
            <a:hlinkClick r:id="rId2" action="ppaction://hlinksldjump"/>
          </p:cNvPr>
          <p:cNvSpPr/>
          <p:nvPr/>
        </p:nvSpPr>
        <p:spPr>
          <a:xfrm>
            <a:off x="10219334" y="6129000"/>
            <a:ext cx="1800000" cy="54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NASP</a:t>
            </a:r>
            <a:r>
              <a:rPr lang="sk-SK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ÄŤ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photo k_zpsiarvgbg1.gif | Smajlíc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668" y="3045125"/>
            <a:ext cx="3416060" cy="3122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0200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0" y="181592"/>
            <a:ext cx="1219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Otázka (úloha) č. </a:t>
            </a:r>
            <a:r>
              <a:rPr lang="sk-SK" sz="2800" b="1" dirty="0" smtClean="0">
                <a:latin typeface="Candara" panose="020E0502030303020204" pitchFamily="34" charset="0"/>
              </a:rPr>
              <a:t>3</a:t>
            </a: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/>
              <a:t>Číslicu </a:t>
            </a:r>
            <a:r>
              <a:rPr lang="sk-SK" sz="2800" b="1" dirty="0" smtClean="0"/>
              <a:t>napíš slovom. </a:t>
            </a:r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/>
              <a:t>2re✍  </a:t>
            </a:r>
            <a:endParaRPr lang="sk-SK" sz="2800" b="1" dirty="0" smtClean="0"/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</p:txBody>
      </p:sp>
      <p:sp>
        <p:nvSpPr>
          <p:cNvPr id="5" name="Play Again Button">
            <a:hlinkClick r:id="rId2" action="ppaction://hlinksldjump"/>
          </p:cNvPr>
          <p:cNvSpPr/>
          <p:nvPr/>
        </p:nvSpPr>
        <p:spPr>
          <a:xfrm>
            <a:off x="10219334" y="6129000"/>
            <a:ext cx="1800000" cy="54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NASP</a:t>
            </a:r>
            <a:r>
              <a:rPr lang="sk-SK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ÄŤ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y Again Button">
            <a:hlinkClick r:id="" action="ppaction://hlinkshowjump?jump=nextslide"/>
          </p:cNvPr>
          <p:cNvSpPr/>
          <p:nvPr/>
        </p:nvSpPr>
        <p:spPr>
          <a:xfrm>
            <a:off x="10219334" y="5390750"/>
            <a:ext cx="1800000" cy="54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ODPOVEĎ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158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0" y="181592"/>
            <a:ext cx="1219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Odpoveď na otázku (úlohu) </a:t>
            </a:r>
            <a:r>
              <a:rPr lang="sk-SK" sz="2800" b="1" dirty="0" smtClean="0">
                <a:latin typeface="Candara" panose="020E0502030303020204" pitchFamily="34" charset="0"/>
              </a:rPr>
              <a:t>č. 3</a:t>
            </a: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dve</a:t>
            </a:r>
            <a:r>
              <a:rPr lang="sk-SK" sz="2800" b="1" dirty="0" smtClean="0">
                <a:latin typeface="Candara" panose="020E0502030303020204" pitchFamily="34" charset="0"/>
              </a:rPr>
              <a:t>re</a:t>
            </a: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</p:txBody>
      </p:sp>
      <p:sp>
        <p:nvSpPr>
          <p:cNvPr id="5" name="Play Again Button">
            <a:hlinkClick r:id="rId2" action="ppaction://hlinksldjump"/>
          </p:cNvPr>
          <p:cNvSpPr/>
          <p:nvPr/>
        </p:nvSpPr>
        <p:spPr>
          <a:xfrm>
            <a:off x="10219334" y="6129000"/>
            <a:ext cx="1800000" cy="54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NASP</a:t>
            </a:r>
            <a:r>
              <a:rPr lang="sk-SK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ÄŤ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photo k_zpsiarvgbg1.gif | Smajlíc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668" y="2863971"/>
            <a:ext cx="3416060" cy="3303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4949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715992" y="181592"/>
            <a:ext cx="114760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Otázka (úloha) č. </a:t>
            </a:r>
            <a:r>
              <a:rPr lang="sk-SK" sz="2800" b="1" dirty="0" smtClean="0">
                <a:latin typeface="Candara" panose="020E0502030303020204" pitchFamily="34" charset="0"/>
              </a:rPr>
              <a:t>4</a:t>
            </a: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/>
              <a:t>Číslicu </a:t>
            </a:r>
            <a:r>
              <a:rPr lang="sk-SK" sz="2800" b="1" dirty="0" smtClean="0"/>
              <a:t>napíš slovom</a:t>
            </a:r>
            <a:r>
              <a:rPr lang="sk-SK" sz="2800" b="1" dirty="0" smtClean="0"/>
              <a:t>.</a:t>
            </a:r>
            <a:r>
              <a:rPr lang="sk-SK" sz="2800" dirty="0" smtClean="0"/>
              <a:t> </a:t>
            </a:r>
            <a:endParaRPr lang="sk-SK" sz="2800" dirty="0" smtClean="0"/>
          </a:p>
          <a:p>
            <a:pPr algn="ctr"/>
            <a:endParaRPr lang="sk-SK" sz="2800" b="1" dirty="0" smtClean="0"/>
          </a:p>
          <a:p>
            <a:pPr algn="ctr"/>
            <a:r>
              <a:rPr lang="sk-SK" sz="2800" b="1" dirty="0" smtClean="0"/>
              <a:t>100lička </a:t>
            </a:r>
            <a:r>
              <a:rPr lang="sk-SK" sz="2800" b="1" dirty="0" smtClean="0"/>
              <a:t>✍</a:t>
            </a:r>
            <a:r>
              <a:rPr lang="sk-SK" sz="2800" dirty="0" smtClean="0"/>
              <a:t> </a:t>
            </a:r>
          </a:p>
          <a:p>
            <a:pPr algn="ctr"/>
            <a:endParaRPr lang="sk-SK" sz="2800" b="1" dirty="0" smtClean="0"/>
          </a:p>
          <a:p>
            <a:pPr algn="ctr"/>
            <a:endParaRPr lang="sk-SK" sz="2800" b="1" dirty="0" smtClean="0"/>
          </a:p>
        </p:txBody>
      </p:sp>
      <p:sp>
        <p:nvSpPr>
          <p:cNvPr id="5" name="Play Again Button">
            <a:hlinkClick r:id="rId2" action="ppaction://hlinksldjump"/>
          </p:cNvPr>
          <p:cNvSpPr/>
          <p:nvPr/>
        </p:nvSpPr>
        <p:spPr>
          <a:xfrm>
            <a:off x="10219334" y="6129000"/>
            <a:ext cx="1800000" cy="54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NASP</a:t>
            </a:r>
            <a:r>
              <a:rPr lang="sk-SK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ÄŤ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y Again Button">
            <a:hlinkClick r:id="" action="ppaction://hlinkshowjump?jump=nextslide"/>
          </p:cNvPr>
          <p:cNvSpPr/>
          <p:nvPr/>
        </p:nvSpPr>
        <p:spPr>
          <a:xfrm>
            <a:off x="10219334" y="5390750"/>
            <a:ext cx="1800000" cy="54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ODPOVEĎ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614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0" y="181592"/>
            <a:ext cx="1219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Odpoveď na otázku (úlohu) č. </a:t>
            </a:r>
            <a:r>
              <a:rPr lang="sk-SK" sz="2800" b="1" dirty="0" smtClean="0">
                <a:latin typeface="Candara" panose="020E0502030303020204" pitchFamily="34" charset="0"/>
              </a:rPr>
              <a:t>4</a:t>
            </a:r>
            <a:r>
              <a:rPr lang="sk-SK" sz="2800" b="1" dirty="0" smtClean="0"/>
              <a:t> </a:t>
            </a:r>
            <a:endParaRPr lang="sk-SK" sz="2800" b="1" dirty="0" smtClean="0"/>
          </a:p>
          <a:p>
            <a:pPr algn="ctr"/>
            <a:endParaRPr lang="sk-SK" sz="2800" b="1" dirty="0" smtClean="0"/>
          </a:p>
          <a:p>
            <a:pPr algn="ctr"/>
            <a:r>
              <a:rPr lang="sk-SK" sz="2800" b="1" dirty="0" smtClean="0">
                <a:solidFill>
                  <a:srgbClr val="FF0000"/>
                </a:solidFill>
              </a:rPr>
              <a:t>sto</a:t>
            </a:r>
            <a:r>
              <a:rPr lang="sk-SK" sz="2800" b="1" dirty="0" smtClean="0"/>
              <a:t>lička</a:t>
            </a:r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endParaRPr lang="sk-SK" sz="2800" b="1" dirty="0" smtClean="0">
              <a:latin typeface="Candara" panose="020E0502030303020204" pitchFamily="34" charset="0"/>
            </a:endParaRPr>
          </a:p>
          <a:p>
            <a:pPr algn="ctr"/>
            <a:r>
              <a:rPr lang="sk-SK" sz="2800" b="1" dirty="0" smtClean="0">
                <a:latin typeface="Candara" panose="020E0502030303020204" pitchFamily="34" charset="0"/>
              </a:rPr>
              <a:t> </a:t>
            </a:r>
            <a:endParaRPr lang="sk-SK" sz="2800" b="1" dirty="0">
              <a:latin typeface="Candara" panose="020E0502030303020204" pitchFamily="34" charset="0"/>
            </a:endParaRPr>
          </a:p>
        </p:txBody>
      </p:sp>
      <p:sp>
        <p:nvSpPr>
          <p:cNvPr id="5" name="Play Again Button">
            <a:hlinkClick r:id="rId2" action="ppaction://hlinksldjump"/>
          </p:cNvPr>
          <p:cNvSpPr/>
          <p:nvPr/>
        </p:nvSpPr>
        <p:spPr>
          <a:xfrm>
            <a:off x="10219334" y="6129000"/>
            <a:ext cx="1800000" cy="54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NASP</a:t>
            </a:r>
            <a:r>
              <a:rPr lang="sk-SK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ÄŤ</a:t>
            </a:r>
            <a:endParaRPr lang="en-GB" sz="16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photo k_zpsiarvgbg1.gif | Smajlíc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668" y="3045125"/>
            <a:ext cx="3416060" cy="3122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5235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a:spPr>
      <a:bodyPr lIns="0" tIns="0" rIns="0" bIns="0" rtlCol="0" anchor="t" anchorCtr="0"/>
      <a:lstStyle>
        <a:defPPr algn="ctr">
          <a:defRPr sz="4800" dirty="0" smtClean="0">
            <a:ln>
              <a:solidFill>
                <a:schemeClr val="bg1">
                  <a:lumMod val="50000"/>
                </a:schemeClr>
              </a:solidFill>
            </a:ln>
            <a:solidFill>
              <a:schemeClr val="bg1">
                <a:lumMod val="85000"/>
              </a:schemeClr>
            </a:solidFill>
            <a:latin typeface="Arial Black" panose="020B0A04020102020204" pitchFamily="34" charset="0"/>
            <a:ea typeface="Segoe UI Black" panose="020B0A02040204020203" pitchFamily="34" charset="0"/>
            <a:cs typeface="Segoe UI Black" panose="020B0A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740</Words>
  <Application>Microsoft Office PowerPoint</Application>
  <PresentationFormat>Vlastná</PresentationFormat>
  <Paragraphs>368</Paragraphs>
  <Slides>41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41</vt:i4>
      </vt:variant>
    </vt:vector>
  </HeadingPairs>
  <TitlesOfParts>
    <vt:vector size="47" baseType="lpstr">
      <vt:lpstr>Arial</vt:lpstr>
      <vt:lpstr>Comic Sans MS</vt:lpstr>
      <vt:lpstr>Candara</vt:lpstr>
      <vt:lpstr>Calibri</vt:lpstr>
      <vt:lpstr>Calibri Light</vt:lpstr>
      <vt:lpstr>Office Theme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  <vt:lpstr>Snímka 32</vt:lpstr>
      <vt:lpstr>Snímka 33</vt:lpstr>
      <vt:lpstr>Snímka 34</vt:lpstr>
      <vt:lpstr>Snímka 35</vt:lpstr>
      <vt:lpstr>Snímka 36</vt:lpstr>
      <vt:lpstr>Snímka 37</vt:lpstr>
      <vt:lpstr>Snímka 38</vt:lpstr>
      <vt:lpstr>Snímka 39</vt:lpstr>
      <vt:lpstr>Snímka 40</vt:lpstr>
      <vt:lpstr>Snímka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tekhnologic</dc:creator>
  <cp:lastModifiedBy>Marta</cp:lastModifiedBy>
  <cp:revision>95</cp:revision>
  <dcterms:created xsi:type="dcterms:W3CDTF">2016-12-26T00:12:58Z</dcterms:created>
  <dcterms:modified xsi:type="dcterms:W3CDTF">2020-05-25T17:18:45Z</dcterms:modified>
</cp:coreProperties>
</file>