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5" r:id="rId23"/>
    <p:sldId id="279" r:id="rId24"/>
    <p:sldId id="276" r:id="rId25"/>
    <p:sldId id="280" r:id="rId26"/>
    <p:sldId id="281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32643-669C-4160-B262-2CC006098621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0CD59-CC54-4AF9-A9AD-A159B981C5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32643-669C-4160-B262-2CC006098621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0CD59-CC54-4AF9-A9AD-A159B981C5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32643-669C-4160-B262-2CC006098621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0CD59-CC54-4AF9-A9AD-A159B981C5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32643-669C-4160-B262-2CC006098621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0CD59-CC54-4AF9-A9AD-A159B981C5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32643-669C-4160-B262-2CC006098621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0CD59-CC54-4AF9-A9AD-A159B981C5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32643-669C-4160-B262-2CC006098621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0CD59-CC54-4AF9-A9AD-A159B981C5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32643-669C-4160-B262-2CC006098621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0CD59-CC54-4AF9-A9AD-A159B981C5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32643-669C-4160-B262-2CC006098621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0CD59-CC54-4AF9-A9AD-A159B981C5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32643-669C-4160-B262-2CC006098621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0CD59-CC54-4AF9-A9AD-A159B981C5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32643-669C-4160-B262-2CC006098621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0CD59-CC54-4AF9-A9AD-A159B981C5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32643-669C-4160-B262-2CC006098621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0CD59-CC54-4AF9-A9AD-A159B981C5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0E32643-669C-4160-B262-2CC006098621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D0CD59-CC54-4AF9-A9AD-A159B981C52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B050"/>
                </a:solidFill>
                <a:latin typeface="AR BLANCA" pitchFamily="2" charset="0"/>
              </a:rPr>
              <a:t>Rastliny</a:t>
            </a:r>
            <a:endParaRPr lang="sk-SK" sz="4000" dirty="0">
              <a:solidFill>
                <a:srgbClr val="00B050"/>
              </a:solidFill>
              <a:latin typeface="AR BLANCA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solidFill>
                  <a:srgbClr val="00B050"/>
                </a:solidFill>
                <a:latin typeface="AR BLANCA" pitchFamily="2" charset="0"/>
              </a:rPr>
              <a:t>Životné prostredie rastlín</a:t>
            </a:r>
            <a:endParaRPr lang="sk-SK" sz="2000" dirty="0">
              <a:solidFill>
                <a:srgbClr val="00B050"/>
              </a:solidFill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Mak siaty</a:t>
            </a:r>
          </a:p>
          <a:p>
            <a:endParaRPr lang="sk-SK" dirty="0"/>
          </a:p>
        </p:txBody>
      </p:sp>
      <p:pic>
        <p:nvPicPr>
          <p:cNvPr id="4" name="Obrázok 3" descr="site_197_Hmong_641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7056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Pestuje sa prevažne na piesočnato- hlinitej pôde- na poliach- Na Slovensku je rozšírený, pestovanie v EU je kontrolované (ópium) </a:t>
            </a:r>
            <a:endParaRPr lang="sk-SK" sz="2000" dirty="0"/>
          </a:p>
        </p:txBody>
      </p:sp>
      <p:pic>
        <p:nvPicPr>
          <p:cNvPr id="4" name="Zástupný symbol obsahu 3" descr="site_197_Hmong_641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705600" cy="37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Slnečnica ročná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l5N_238076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47625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Pestuje sa na poliach, v záhradách a rastie aj na lúkach</a:t>
            </a:r>
            <a:endParaRPr lang="sk-SK" sz="2000" dirty="0"/>
          </a:p>
        </p:txBody>
      </p:sp>
      <p:pic>
        <p:nvPicPr>
          <p:cNvPr id="4" name="Zástupný symbol obsahu 3" descr="l5N_238076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4762500" cy="3305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Králik biely</a:t>
            </a:r>
          </a:p>
          <a:p>
            <a:endParaRPr lang="sk-SK" dirty="0"/>
          </a:p>
        </p:txBody>
      </p:sp>
      <p:pic>
        <p:nvPicPr>
          <p:cNvPr id="4" name="Obrázok 3" descr="kralik-biely-157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571500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Poznáme ju aj pod názvom margaréta- rastie na lúkach, pastvinách, pri okrajoch ciest, v záhradách- rozšírená po takmer celej Európe</a:t>
            </a:r>
            <a:endParaRPr lang="sk-SK" sz="2000" dirty="0"/>
          </a:p>
        </p:txBody>
      </p:sp>
      <p:pic>
        <p:nvPicPr>
          <p:cNvPr id="4" name="Zástupný symbol obsahu 3" descr="kralik-biely-1577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5715000" cy="3981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Jahoda obyčajná</a:t>
            </a:r>
          </a:p>
          <a:p>
            <a:endParaRPr lang="sk-SK" dirty="0"/>
          </a:p>
        </p:txBody>
      </p:sp>
      <p:pic>
        <p:nvPicPr>
          <p:cNvPr id="4" name="Obrázok 3" descr="800px-Illustration_Fragaria_vesc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3230488" cy="3761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Rastie v podraste lesov a hájov, v krovinách, na lúkach, v medziach a rúbaniskách</a:t>
            </a:r>
            <a:endParaRPr lang="sk-SK" sz="2000" dirty="0"/>
          </a:p>
        </p:txBody>
      </p:sp>
      <p:pic>
        <p:nvPicPr>
          <p:cNvPr id="4" name="Zástupný symbol obsahu 3" descr="800px-Illustration_Fragaria_vesca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836712"/>
            <a:ext cx="2726432" cy="3761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Ostružina černicová</a:t>
            </a:r>
          </a:p>
          <a:p>
            <a:endParaRPr lang="sk-SK" dirty="0"/>
          </a:p>
        </p:txBody>
      </p:sp>
      <p:pic>
        <p:nvPicPr>
          <p:cNvPr id="4" name="Obrázok 3" descr="Blackberry_fruit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96752"/>
            <a:ext cx="731520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Rastie na skalnatých stranách, v krovinách, húštinách, na rúbaniskách, okrajoch lesov, nekosených lúkach</a:t>
            </a:r>
            <a:endParaRPr lang="sk-SK" sz="2000" dirty="0"/>
          </a:p>
        </p:txBody>
      </p:sp>
      <p:pic>
        <p:nvPicPr>
          <p:cNvPr id="4" name="Zástupný symbol obsahu 3" descr="Blackberry_fruits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5099330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Urči, kde rastú vymenované rastliny: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Borovica horská</a:t>
            </a:r>
          </a:p>
          <a:p>
            <a:endParaRPr lang="sk-SK" dirty="0"/>
          </a:p>
        </p:txBody>
      </p:sp>
      <p:pic>
        <p:nvPicPr>
          <p:cNvPr id="4" name="Obrázok 3" descr="kosodrzew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415544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 rastliny živé?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Dokáž to:</a:t>
            </a:r>
          </a:p>
          <a:p>
            <a:pPr>
              <a:buNone/>
            </a:pPr>
            <a:r>
              <a:rPr lang="sk-SK" dirty="0" smtClean="0"/>
              <a:t>Dýcha rastlina? Čím dýcha? </a:t>
            </a:r>
          </a:p>
          <a:p>
            <a:pPr>
              <a:buNone/>
            </a:pPr>
            <a:r>
              <a:rPr lang="sk-SK" dirty="0" smtClean="0"/>
              <a:t>Pokus: </a:t>
            </a:r>
          </a:p>
          <a:p>
            <a:pPr>
              <a:buNone/>
            </a:pPr>
            <a:r>
              <a:rPr lang="sk-SK" dirty="0" smtClean="0"/>
              <a:t>Vlož list do vody, nechaj ho chvíľu vo vode.</a:t>
            </a:r>
          </a:p>
          <a:p>
            <a:pPr>
              <a:buNone/>
            </a:pPr>
            <a:r>
              <a:rPr lang="sk-SK" dirty="0" smtClean="0"/>
              <a:t>Pokus nakresli a zapíš svoje zistenie.</a:t>
            </a:r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Vieme, že rastliny dýchajú pomocou listov, teda sú živé. </a:t>
            </a:r>
          </a:p>
          <a:p>
            <a:r>
              <a:rPr lang="sk-SK" dirty="0" smtClean="0"/>
              <a:t>Čím sa ešte vyznačujú?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Zopakujme si: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Z čoho sa skladá rastlina:</a:t>
            </a:r>
          </a:p>
          <a:p>
            <a:pPr>
              <a:buNone/>
            </a:pPr>
            <a:endParaRPr lang="sk-SK" dirty="0" smtClean="0"/>
          </a:p>
        </p:txBody>
      </p:sp>
      <p:pic>
        <p:nvPicPr>
          <p:cNvPr id="4" name="Obrázok 3" descr="2d42774e9b9cc2e469a6b60dd98b7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84784"/>
            <a:ext cx="3075806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Porozmýšľaj: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Majú všetky rastliny rovnaký tvar?</a:t>
            </a:r>
          </a:p>
          <a:p>
            <a:r>
              <a:rPr lang="sk-SK" dirty="0" smtClean="0"/>
              <a:t>Pomenuj rastliny a porovnaj ich tvar:</a:t>
            </a:r>
          </a:p>
          <a:p>
            <a:r>
              <a:rPr lang="sk-SK" dirty="0" smtClean="0"/>
              <a:t>Porovnaj: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leknob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2520280" cy="1944216"/>
          </a:xfrm>
          <a:prstGeom prst="rect">
            <a:avLst/>
          </a:prstGeom>
        </p:spPr>
      </p:pic>
      <p:pic>
        <p:nvPicPr>
          <p:cNvPr id="5" name="Obrázok 4" descr="kosodrzew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484784"/>
            <a:ext cx="2376264" cy="2160240"/>
          </a:xfrm>
          <a:prstGeom prst="rect">
            <a:avLst/>
          </a:prstGeom>
        </p:spPr>
      </p:pic>
      <p:pic>
        <p:nvPicPr>
          <p:cNvPr id="6" name="Obrázok 5" descr="bobovite, lulkovite, lipnicovite_html_m70c9e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573016"/>
            <a:ext cx="2664296" cy="1872208"/>
          </a:xfrm>
          <a:prstGeom prst="rect">
            <a:avLst/>
          </a:prstGeom>
        </p:spPr>
      </p:pic>
      <p:pic>
        <p:nvPicPr>
          <p:cNvPr id="7" name="Obrázok 6" descr="1200px-Pinus_sylvestris_in_Yyte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068960"/>
            <a:ext cx="230425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Rastliny nerastú v rovnakom prostredí, preto nemajú rovnaký tvar. Každá rastlina sa prispôsobila prostrediu, v ktorom žije.</a:t>
            </a:r>
          </a:p>
          <a:p>
            <a:r>
              <a:rPr lang="sk-SK" dirty="0" smtClean="0"/>
              <a:t>Každá rastlina nakoľko žije v inom prostredí, žije aj iným spôsobom života.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Porozmýšľaj: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Prežilo by lekno biele na skalách a borovica horská vo vode?</a:t>
            </a:r>
          </a:p>
          <a:p>
            <a:r>
              <a:rPr lang="sk-SK" dirty="0" smtClean="0"/>
              <a:t>Zdôvodni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Zopakujme si: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r>
              <a:rPr lang="sk-SK" dirty="0" smtClean="0"/>
              <a:t>Priraď rastliny k prostrediu:</a:t>
            </a:r>
          </a:p>
          <a:p>
            <a:r>
              <a:rPr lang="sk-SK" dirty="0" smtClean="0"/>
              <a:t>V lese rastie....</a:t>
            </a:r>
          </a:p>
          <a:p>
            <a:r>
              <a:rPr lang="sk-SK" dirty="0" smtClean="0"/>
              <a:t>Vo vode rastie....</a:t>
            </a:r>
          </a:p>
          <a:p>
            <a:r>
              <a:rPr lang="sk-SK" dirty="0" smtClean="0"/>
              <a:t>Na lúkach rastie...</a:t>
            </a:r>
          </a:p>
          <a:p>
            <a:r>
              <a:rPr lang="sk-SK" dirty="0" smtClean="0"/>
              <a:t>Pri vode rastie...</a:t>
            </a:r>
          </a:p>
          <a:p>
            <a:r>
              <a:rPr lang="sk-SK" dirty="0" smtClean="0"/>
              <a:t>Na skalách rastie...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Rastie v pohoriach- u nás v Tatrách</a:t>
            </a:r>
            <a:endParaRPr lang="sk-SK" dirty="0"/>
          </a:p>
        </p:txBody>
      </p:sp>
      <p:pic>
        <p:nvPicPr>
          <p:cNvPr id="4" name="Zástupný symbol obsahu 3" descr="kosodrzew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415544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Plesnivec alpínsky</a:t>
            </a:r>
          </a:p>
          <a:p>
            <a:endParaRPr lang="sk-SK" dirty="0"/>
          </a:p>
        </p:txBody>
      </p:sp>
      <p:pic>
        <p:nvPicPr>
          <p:cNvPr id="4" name="Obrázok 3" descr="_vyr_1176Plesnivec-alpin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5868144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Rastie na vápencových skalných miestach- u nás napríklad vo Vysokých Tatrách, v Slovenskom Raji</a:t>
            </a:r>
            <a:endParaRPr lang="sk-SK" sz="2000" dirty="0"/>
          </a:p>
        </p:txBody>
      </p:sp>
      <p:pic>
        <p:nvPicPr>
          <p:cNvPr id="4" name="Zástupný symbol obsahu 3" descr="_vyr_1176Plesnivec-alpins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Lekno biele</a:t>
            </a:r>
          </a:p>
          <a:p>
            <a:endParaRPr lang="sk-SK" dirty="0"/>
          </a:p>
        </p:txBody>
      </p:sp>
      <p:pic>
        <p:nvPicPr>
          <p:cNvPr id="4" name="Obrázok 3" descr="leknob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49755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Je plávajúca rastlina na vodnej hladine- patrí medzi ohrozené rastliny Slovenska</a:t>
            </a: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leknob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225" y="1340768"/>
            <a:ext cx="749755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Pálka močiarna</a:t>
            </a:r>
            <a:endParaRPr lang="sk-SK" dirty="0"/>
          </a:p>
        </p:txBody>
      </p:sp>
      <p:pic>
        <p:nvPicPr>
          <p:cNvPr id="4" name="Obrázok 3" descr="1240921842_jazTypha_angustifo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340768"/>
            <a:ext cx="4572000" cy="355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Rastie pri brehoch rybníkov- je rozšírená po celom Slovensku</a:t>
            </a:r>
            <a:endParaRPr lang="sk-SK" sz="2000" dirty="0"/>
          </a:p>
        </p:txBody>
      </p:sp>
      <p:pic>
        <p:nvPicPr>
          <p:cNvPr id="4" name="Zástupný symbol obsahu 3" descr="1240921842_jazTypha_angustifol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692696"/>
            <a:ext cx="3140869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</TotalTime>
  <Words>317</Words>
  <Application>Microsoft Office PowerPoint</Application>
  <PresentationFormat>Prezentácia na obrazovke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Aspekt</vt:lpstr>
      <vt:lpstr>Rastliny</vt:lpstr>
      <vt:lpstr>Urči, kde rastú vymenované rastliny:</vt:lpstr>
      <vt:lpstr>Rastie v pohoriach- u nás v Tatrách</vt:lpstr>
      <vt:lpstr>Snímka 4</vt:lpstr>
      <vt:lpstr>Rastie na vápencových skalných miestach- u nás napríklad vo Vysokých Tatrách, v Slovenskom Raji</vt:lpstr>
      <vt:lpstr>Snímka 6</vt:lpstr>
      <vt:lpstr>Je plávajúca rastlina na vodnej hladine- patrí medzi ohrozené rastliny Slovenska</vt:lpstr>
      <vt:lpstr>Snímka 8</vt:lpstr>
      <vt:lpstr>Rastie pri brehoch rybníkov- je rozšírená po celom Slovensku</vt:lpstr>
      <vt:lpstr>Snímka 10</vt:lpstr>
      <vt:lpstr>Pestuje sa prevažne na piesočnato- hlinitej pôde- na poliach- Na Slovensku je rozšírený, pestovanie v EU je kontrolované (ópium) </vt:lpstr>
      <vt:lpstr>Snímka 12</vt:lpstr>
      <vt:lpstr>Pestuje sa na poliach, v záhradách a rastie aj na lúkach</vt:lpstr>
      <vt:lpstr>Snímka 14</vt:lpstr>
      <vt:lpstr>Poznáme ju aj pod názvom margaréta- rastie na lúkach, pastvinách, pri okrajoch ciest, v záhradách- rozšírená po takmer celej Európe</vt:lpstr>
      <vt:lpstr>Snímka 16</vt:lpstr>
      <vt:lpstr>Rastie v podraste lesov a hájov, v krovinách, na lúkach, v medziach a rúbaniskách</vt:lpstr>
      <vt:lpstr>Snímka 18</vt:lpstr>
      <vt:lpstr>Rastie na skalnatých stranách, v krovinách, húštinách, na rúbaniskách, okrajoch lesov, nekosených lúkach</vt:lpstr>
      <vt:lpstr>Sú rastliny živé?</vt:lpstr>
      <vt:lpstr>Snímka 21</vt:lpstr>
      <vt:lpstr>Zopakujme si:</vt:lpstr>
      <vt:lpstr>Porozmýšľaj:</vt:lpstr>
      <vt:lpstr>Snímka 24</vt:lpstr>
      <vt:lpstr>Porozmýšľaj:</vt:lpstr>
      <vt:lpstr>Zopakujme si: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Rastliny</dc:title>
  <dc:creator>Miška Vrablová</dc:creator>
  <cp:lastModifiedBy>Magda</cp:lastModifiedBy>
  <cp:revision>12</cp:revision>
  <dcterms:created xsi:type="dcterms:W3CDTF">2018-04-10T15:56:04Z</dcterms:created>
  <dcterms:modified xsi:type="dcterms:W3CDTF">2020-05-03T12:25:47Z</dcterms:modified>
</cp:coreProperties>
</file>