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>
        <p:scale>
          <a:sx n="81" d="100"/>
          <a:sy n="81" d="100"/>
        </p:scale>
        <p:origin x="-91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0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7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43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7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8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83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5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14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13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4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501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BF56F-4EF0-4C73-BE0F-71B6C9563E98}" type="datetimeFigureOut">
              <a:rPr lang="pl-PL" smtClean="0"/>
              <a:t>2019-06-08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4FCD-D9F3-4805-9C35-6DEB8776A8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REKORDY POLSKIEJ PRZYRODY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://naukawpolsce.pap.pl/sites/default/files/styles/strona_glowna_slider_750x420/public/201710/17477266_17477403.jpg?itok=sx0pVP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5608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NAJDZIWNIEJSZE GNIAZDA BUDUJĄ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REMIZY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400" dirty="0" smtClean="0"/>
              <a:t>TEN NIEWIELKI PTAK KONSTRUUJE MIĘKKIE I WORKOWATE  DOMY Z PUCHU NASIENNEGO WIERZBY I TOPOLI. GNIAZDA TE MAJĄ JEDEN BOCZNY OTWÓR. ZWISAJĄ CZĘSTO NAD WODĄ, PRZYCZEPIONE DO GAŁĄZKI DRZEWA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27" y="1124744"/>
            <a:ext cx="5531768" cy="476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NAJBARDZIEJ ŚNIERDZĄCĄ DZIUPLĘ MA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DUDEK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000" dirty="0" smtClean="0"/>
              <a:t>NIESPOKOJNA SAMICA, KTÓRA WYSIADUJE JAJA ORAZ PISKLĘTA, KTÓRYM COŚ ZAGRAŻA WYDZIELAJĄ</a:t>
            </a:r>
            <a:r>
              <a:rPr lang="pl-PL" sz="2000" dirty="0"/>
              <a:t> </a:t>
            </a:r>
            <a:r>
              <a:rPr lang="pl-PL" sz="2000" dirty="0" smtClean="0"/>
              <a:t> Z KUPRA WYJĄTKOWO CUCHNĄCĄ MAŹ. POTRAFIĄ JĄ  TEŻ WYSTRZELIĆ W KIERUNKU NAPASTNIKA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Znalezione obrazy dla zapytania DZIUPLA DUD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12" y="1484784"/>
            <a:ext cx="5424148" cy="458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NAJSZYBCIEJ ODŻYWIAJĄCY SIĘ PTAK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SIKORKA BOGATKA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SIKORKA JEST REKORDZISTKĄ  GODNĄ</a:t>
            </a:r>
          </a:p>
          <a:p>
            <a:r>
              <a:rPr lang="pl-PL" sz="2400" dirty="0" smtClean="0"/>
              <a:t>„KSIĘGI GUINNESSA”: W CIĄGU MINUTY ZJADA 24 OWADY, A W CIĄGU DOBY ODWIEDZA W CELACH KULNARNYCH NAWET 1000 DRZEW.</a:t>
            </a:r>
            <a:endParaRPr lang="pl-PL" sz="2400" dirty="0"/>
          </a:p>
        </p:txBody>
      </p:sp>
      <p:pic>
        <p:nvPicPr>
          <p:cNvPr id="7172" name="Picture 4" descr="Znalezione obrazy dla zapytania siko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7" y="1486241"/>
            <a:ext cx="5066928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008313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NAJGŁOŚNIEJSZY NOCNY SSAK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JEŻ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000" dirty="0" smtClean="0"/>
              <a:t>JEGO TUPANIE I FUKANIE PRZYPOMINA ODGŁOSY WYDAWANE PRZEZ GRUBEGO ZWIERZA. JEŻ WCALE NIE SKRYWA WSOJEJ OBECNOŚCI, LICZĄC NA TO , ŻE W RAZIE </a:t>
            </a:r>
            <a:r>
              <a:rPr lang="pl-PL" sz="2000" smtClean="0"/>
              <a:t>ATAKU JAKIEGŚ ODRAPIEŻNIKA </a:t>
            </a:r>
            <a:r>
              <a:rPr lang="pl-PL" sz="2000" dirty="0" smtClean="0"/>
              <a:t>OCHRONIĄ GO KOLCE NA GRZBIECIE.</a:t>
            </a:r>
            <a:endParaRPr lang="pl-PL" sz="2000" dirty="0"/>
          </a:p>
        </p:txBody>
      </p:sp>
      <p:pic>
        <p:nvPicPr>
          <p:cNvPr id="8194" name="Picture 2" descr="Znalezione obrazy dla zapytania JEÅ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4644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5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NAJZNAKOMITSZYM INŻYNIEREM JEST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BÓBR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0375" y="1412776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200" dirty="0" smtClean="0"/>
              <a:t>Umiejętnie podpiłowuje i obala drzewa, z których buduje tamy i spiętrza rzeki. Ale jego popisowymi budowlami są wznoszone ponad wodę żeremia. Są to osadzone  na dnie  zbiornika duże pomieszczenia mieszkalne, do których wejścia ukryte są pod wodą</a:t>
            </a:r>
            <a:endParaRPr lang="pl-PL" sz="2200" dirty="0"/>
          </a:p>
        </p:txBody>
      </p:sp>
      <p:sp>
        <p:nvSpPr>
          <p:cNvPr id="5" name="AutoShape 2" descr="Znalezione obrazy dla zapytania BÃB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BÃB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Znalezione obrazy dla zapytania BÃB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24" name="Picture 8" descr="https://upload.wikimedia.org/wikipedia/commons/6/6b/American_Bea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90512"/>
            <a:ext cx="5498116" cy="57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NAJWIĘKSZY SSAK WODNY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FOKA SZARA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Występuje u polskich wybrzeży Morza Bałtyckiego. Ciężar ciała dorosłych samców może wynosić niemal 300  kg a długość dochodzi do 3m. W pogoni za rybami nurkuje na głębokość ponad 200 m.</a:t>
            </a:r>
            <a:endParaRPr lang="pl-PL" sz="2400" dirty="0"/>
          </a:p>
        </p:txBody>
      </p:sp>
      <p:pic>
        <p:nvPicPr>
          <p:cNvPr id="10242" name="Picture 2" descr="Znalezione obrazy dla zapytania foka sz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4"/>
            <a:ext cx="54726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NAJDŁUŻSZE TUNELE KOPIE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KRET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9256" y="1484784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800" dirty="0" smtClean="0"/>
              <a:t>Miewają one ponad 100 m długości, a czasem dochodzą nawet do 150 m.  Kret jest ślepy- jego organem zmysłu są włosy czuciowe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5652120" cy="46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NAJWIĘKSZY ŚPIOCH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ŚWISTAK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400" dirty="0" smtClean="0"/>
              <a:t>Jego sen zimowy rozpoczyna się na początku września i trwa około 7 miesięcy. Świstak śpi w głębokiej norze uszczelnionej ziemią i kamieniami, zwinięty w kłębek i przytulony do swych współbraci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2290" name="Picture 2" descr="Znalezione obrazy dla zapytania Åwist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39" y="1246343"/>
            <a:ext cx="550626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WPADA W SZAŁ ZABIJANIA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KUNA DOMOWA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Zwykle poluje w lesie na małe gryzonie i ptaki. Chętnie podkrada się też do ptasich gniazd, z których zręcznie wybiera jaja. Niekiedy- zadomowiwszy się w pobliżu ludzkich siedzib, wpada do kurników i dusi wszystkie kury.</a:t>
            </a:r>
            <a:endParaRPr lang="pl-PL" sz="2400" dirty="0"/>
          </a:p>
        </p:txBody>
      </p:sp>
      <p:pic>
        <p:nvPicPr>
          <p:cNvPr id="1026" name="Picture 2" descr="Znalezione obrazy dla zapytania kuna dom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673468" cy="43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NAJLEPSZY BIEGACZ WŚRÓD POLSKICH SSAKÓW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ZAJĄC SZARAK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400" dirty="0" smtClean="0"/>
              <a:t>Może poruszać się z prędkością 80 km/h, a jego skoki sięgają nieraz 4m długości. Co więcej zając najczęściej ucieka zygzakiem, czym myli  goniącego go i mniej zwrotnego drapieżnika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 descr="Znalezione obrazy dla zapytania zajÄc sza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376789" cy="57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3200" dirty="0" smtClean="0"/>
              <a:t>NAJWIĘKSZY SSAK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008313" cy="54726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l-PL" sz="1500" dirty="0" smtClean="0"/>
              <a:t>LĄDOWY EUROPY  TO REPREZENTANT POLSKI W WADZE CIĘŻKIEJ. DORODNY SAMIEC MOŻE WAŻYĆ PONAD 900KG.</a:t>
            </a:r>
          </a:p>
          <a:p>
            <a:pPr algn="just"/>
            <a:r>
              <a:rPr lang="pl-PL" sz="1500" dirty="0" smtClean="0"/>
              <a:t>ŻUBR ZOSTAŁ URATOWANY ZE SKRAJU WYGINIĘCIA.</a:t>
            </a:r>
          </a:p>
          <a:p>
            <a:pPr algn="just"/>
            <a:r>
              <a:rPr lang="pl-PL" sz="1500" b="1" dirty="0" smtClean="0"/>
              <a:t>20 TYSIĘCY LAT TEMU</a:t>
            </a:r>
            <a:r>
              <a:rPr lang="pl-PL" sz="1500" dirty="0" smtClean="0"/>
              <a:t> ŻUBRY ZAMIESZKIWAŁY PRAWIE </a:t>
            </a:r>
            <a:r>
              <a:rPr lang="pl-PL" sz="1500" b="1" dirty="0" smtClean="0"/>
              <a:t>CAŁY KONTYNENT EUROPEJSKI</a:t>
            </a:r>
            <a:r>
              <a:rPr lang="pl-PL" sz="1500" dirty="0" smtClean="0"/>
              <a:t>, A W XIX WIEKU NASZEJ ERY MOŻNA GO BYŁO SPOTKAĆ TYLKO NA ZIEMIACH POLSKICH I W GÓRACH KAUKAZU. </a:t>
            </a:r>
            <a:r>
              <a:rPr lang="pl-PL" sz="1500" b="1" dirty="0" smtClean="0"/>
              <a:t>W 1919 ROKU</a:t>
            </a:r>
            <a:r>
              <a:rPr lang="pl-PL" sz="1500" dirty="0" smtClean="0"/>
              <a:t> W PUSZCZY BIAŁOWIESKIEJ </a:t>
            </a:r>
            <a:r>
              <a:rPr lang="pl-PL" sz="1500" b="1" dirty="0" smtClean="0"/>
              <a:t>ZGINĄŁ OSTATNI ŻYJĄCY NA WOLNOŚCI OSOBNIK</a:t>
            </a:r>
            <a:r>
              <a:rPr lang="pl-PL" sz="1500" dirty="0" smtClean="0"/>
              <a:t> ŻUBRA NIZINNEGO, A W 1925 ZGINĄŁ OSTATNI ŻUBR GÓRSKI NA KAUKAZIE. WSZYSTKIE OBECNIE ŻYJĄCE ŻUBRY POCHODZĄ OD 12 OSOBNIKÓW, A ŻUBRY NIZINNE (BIAŁOWIESKIE) TYLKO OD 7 SZTUK</a:t>
            </a:r>
          </a:p>
          <a:p>
            <a:pPr algn="just"/>
            <a:r>
              <a:rPr lang="pl-PL" sz="1500" b="1" dirty="0" smtClean="0"/>
              <a:t>OBECNIE NA WOLNOŚCI ŻYJE BLISKO 2000 OSOBNIKÓW.</a:t>
            </a:r>
          </a:p>
          <a:p>
            <a:pPr algn="just"/>
            <a:endParaRPr lang="pl-PL" sz="1600" dirty="0"/>
          </a:p>
        </p:txBody>
      </p:sp>
      <p:pic>
        <p:nvPicPr>
          <p:cNvPr id="1028" name="Picture 4" descr="Znalezione obrazy dla zapytania Å¼u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02243"/>
            <a:ext cx="5040560" cy="57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NAJWIĘKSZY DRAPIEŻNIK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NIEDŹWIEDŹ BRUNATNY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/>
              <a:t>Kiedy już niedźwiedzia zauważymy (a lepiej, żebyśmy wypatrzyli go, zanim on dostrzeże nas), </a:t>
            </a:r>
            <a:r>
              <a:rPr lang="pl-PL" b="1" dirty="0"/>
              <a:t>nie podchodźmy</a:t>
            </a:r>
            <a:r>
              <a:rPr lang="pl-PL" dirty="0"/>
              <a:t>. Nie panikujmy też i nie rzucajmy się do szaleńczej ucieczki. W tej sytuacji </a:t>
            </a:r>
            <a:r>
              <a:rPr lang="pl-PL" b="1" dirty="0"/>
              <a:t>najważniejsze jest opanowanie</a:t>
            </a:r>
            <a:r>
              <a:rPr lang="pl-PL" dirty="0"/>
              <a:t>. Najlepiej powoli i cicho wycofać się w przeciwnym kierunku</a:t>
            </a:r>
            <a:r>
              <a:rPr lang="pl-PL" dirty="0" smtClean="0"/>
              <a:t>.</a:t>
            </a:r>
          </a:p>
          <a:p>
            <a:r>
              <a:rPr lang="pl-PL" dirty="0"/>
              <a:t>Jeżeli niedźwiedź nas zauważy, </a:t>
            </a:r>
            <a:r>
              <a:rPr lang="pl-PL" b="1" dirty="0"/>
              <a:t>unikajmy kontaktu wzrokowego</a:t>
            </a:r>
            <a:r>
              <a:rPr lang="pl-PL" dirty="0"/>
              <a:t> – może zostać odczytany jako prowokacja. Kontynuujmy spokojne schodzenie mu z drogi. Dajmy wyraźny sygnał, że nie stanowimy zagrożenia, ale jednocześnie nie jesteśmy spłoszoną ofiarą.</a:t>
            </a:r>
          </a:p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076" name="Picture 4" descr="Znalezione obrazy dla zapytania niedÅºwiedÅº brunat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56675"/>
            <a:ext cx="52197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NAJWIĘCEJ JADU 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ŻMIJA ZYGZAKOWATA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Przed dużymi ssakami i człowiekiem ucieka, ale  napadnięta lub zaniepokojona może kąsać. Jej jad jest niebezpieczny dla dzieci i osób starszych. W razie ukąszenia należy podać antytoksynę.</a:t>
            </a:r>
            <a:endParaRPr lang="pl-PL" sz="2400" dirty="0"/>
          </a:p>
        </p:txBody>
      </p:sp>
      <p:pic>
        <p:nvPicPr>
          <p:cNvPr id="4098" name="Picture 2" descr="Znalezione obrazy dla zapytania Å¼mija zygzakow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2227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NAJBARDZIEJ NIEPOHAMOWANY APETYT MA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ROPUCHA SZARA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sz="2400" dirty="0" smtClean="0"/>
              <a:t>To największy polski płaz bezogonowy. Zjada ona wszystkie zwierzęta , które tylko mieszczą się w jej przepastnym pysku. Nie gardzi owadzimi szkodnikami, przedstawicielami własnego gatunku, a także żabami, jaszczurkami i myszami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 descr="Znalezione obrazy dla zapytania ropucha sz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1845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NAJGŁĘBIEJ ZAKOPUJĄCY SIĘ PŁAZ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HUCZEK – GRZEBIUSZKA ZIEMNA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0375" y="1473076"/>
            <a:ext cx="3008313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Trudno ją spotkać ,bo na odgłos kroków człowieka w ciągu kilku minut zagrzebuje się w piaskowej glebie na głębokość 1 m . Zimę przesypia w jamkach o 2 m głębokości.</a:t>
            </a:r>
            <a:endParaRPr lang="pl-PL" sz="2400" dirty="0"/>
          </a:p>
        </p:txBody>
      </p:sp>
      <p:sp>
        <p:nvSpPr>
          <p:cNvPr id="5" name="AutoShape 4" descr="Znalezione obrazy dla zapytania HUC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HUCZ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Znalezione obrazy dla zapytania HUCZE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Znalezione obrazy dla zapytania HUCZE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Znalezione obrazy dla zapytania HUCZE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Znalezione obrazy dla zapytania HUCZE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60" name="Picture 16" descr="Znalezione obrazy dla zapytania HUC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556792"/>
            <a:ext cx="5616624" cy="45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NAJBARDZIEJ SKOCZNY PŁAZ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RZEKOTKA DRZEWNA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Ma ona na palcach przylgi, którymi  „przykleja” się do każdej powierzchni po skoku.</a:t>
            </a:r>
            <a:endParaRPr lang="pl-PL" sz="2400" dirty="0"/>
          </a:p>
        </p:txBody>
      </p:sp>
      <p:sp>
        <p:nvSpPr>
          <p:cNvPr id="5" name="AutoShape 2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7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9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79" name="Picture 11" descr="Znalezione obrazy dla zapytania rzekotka drzew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71" y="2105007"/>
            <a:ext cx="2619375" cy="18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3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5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7" descr="Znalezione obrazy dla zapytania rzekotka drzew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7" y="2093144"/>
            <a:ext cx="2851841" cy="187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25" y="4015146"/>
            <a:ext cx="2691383" cy="20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33" y="3981579"/>
            <a:ext cx="2851842" cy="21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8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NAJNEBESPIECZNIEJSZY PAJĘCZAK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KLESZCZ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Żyje głównie w lasach, często wśród paproci. Może przenosić groźne choroby: boreliozę, wirusowe zapalenie płuc i kleszczowe zapalenie mózgu. Mała samica po napiciu się krwi ofiary może zwiększyć swój ciężar aż  200 razy!</a:t>
            </a:r>
            <a:endParaRPr lang="pl-P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77" y="3284984"/>
            <a:ext cx="565212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77" y="1272183"/>
            <a:ext cx="5652119" cy="236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NAJMNIEJSZY SSAK LĄDOWY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RYJÓWKA MALUTKA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000" dirty="0" smtClean="0"/>
              <a:t>DŁUGOŚĆ JEJ CIAŁA WYNOSI OD 4 DO 6,4 CM, A CIĘŻAR OD 2 DO 6,3 G. ZA NIĄ KLASUJE SIĘ SPOKREWNIONA Z NIĄ BADYLARKA,  KTÓRA  JEST TAK LEKKA , ŻE Z WDZIĘKIEM  SPACERUJE SOBIE PO ŁODYGACH TRAW.</a:t>
            </a:r>
            <a:endParaRPr lang="pl-PL" sz="2000" dirty="0"/>
          </a:p>
        </p:txBody>
      </p:sp>
      <p:pic>
        <p:nvPicPr>
          <p:cNvPr id="3076" name="Picture 4" descr="Znalezione obrazy dla zapytania ryjÃ³wka malu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68760"/>
            <a:ext cx="5200972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BADYLARKA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1030" name="Picture 6" descr="Znalezione obrazy dla zapytania BADYLA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075040" cy="49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0975"/>
            <a:ext cx="32194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40" y="1340767"/>
            <a:ext cx="2891383" cy="26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NAJMNIEJSZY SSAK LATAJĄCY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KARLIK MALUTKI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15945" y="1124744"/>
            <a:ext cx="3008313" cy="50405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pl-PL" sz="2400" dirty="0" smtClean="0"/>
              <a:t>NIETOPERZ OSIĄGA  ZALEDWIE 5 CM I WAŻY 5G. WSZĘDZIE SIĘ WCIŚNIE . ZDARZA MU SIĘ ZIMOWAĆ W SZCZELINACH BUDYNKÓW A NAWET ZA OBRAZAMI W STARYCH KOŚCIŁACH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Znalezione obrazy dla zapytania karlik malu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40060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NAJWIĘKSZY SZPONIASTY DRAPIEŻNIK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60648"/>
            <a:ext cx="5111750" cy="58655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ORZEŁ BIELIK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000" dirty="0" smtClean="0"/>
              <a:t>JEST UWAŻANY ZA KRÓLA PTAKÓW I SPOKREWNIONY Z JASTRZĘBIAMI. ROZPIĘTOŚĆ SKRZYDEŁ SAMICY WYNOSI 240CM. NASZ KRAJ STANOWI JEDNĄ Z EUROPEJSKICH OSTOI TEGO WSPANIAŁEGO PTAKA</a:t>
            </a:r>
            <a:endParaRPr lang="pl-PL" sz="2000" dirty="0"/>
          </a:p>
        </p:txBody>
      </p:sp>
      <p:pic>
        <p:nvPicPr>
          <p:cNvPr id="1026" name="Picture 2" descr="OrzeÅ bielik, osobnik dorosÅy, Fot. JÃ¶rg Hempel/ Wikipedia 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61445"/>
            <a:ext cx="5112568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NAJSZYBSZY PTAK ŚWIATA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SOKÓŁ WĘDROWNY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4726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1600" dirty="0" smtClean="0"/>
              <a:t>SOKOŁY  WĘDROWNE SĄ WYKORZYSTYWANE PRZEZ SOKOLNIKÓW NA LOTNISKACH DO PRZEGANIANIA INNYCH PTAKÓW, STANOWIĄCYCH ZAGROŻENIE DLA STARTUJĄCYCH SAMOLOTÓW. ŻYJĄ TAKŻE W DUŻYCH MIASTACH, POLUJĄC NA GOŁĘBIE I ZAKŁADAJĄC GNIAZDA NA WYSOKICH BUDYNKACH- NP. NA PAŁACU KULTURY I NAUKI W WARSZAWIE.</a:t>
            </a:r>
          </a:p>
          <a:p>
            <a:r>
              <a:rPr lang="pl-PL" sz="1600" dirty="0" smtClean="0"/>
              <a:t>SOKOŁY WĘDROWNE SĄ NAJSZYBSZYM PTAKIEM ŚWIATA. POLUJĄC NA GOŁĘBIE I INNE PTAKI, OSIĄGA W LOCIE  NURKOWYM PRĘDKOŚĆ 300KM/H. STRATEGIA JEGO POLOWAŃ JEST PROSTA: NAJPIERW LECI W DÓŁ NICZYM POCISK, PO CZYM  ATAKUJE SZPONAMI.</a:t>
            </a:r>
            <a:endParaRPr lang="pl-PL" sz="1600" dirty="0"/>
          </a:p>
        </p:txBody>
      </p:sp>
      <p:pic>
        <p:nvPicPr>
          <p:cNvPr id="2050" name="Picture 2" descr="Znalezione obrazy dla zapytania sokÃ³Å wÄdrow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369931" cy="40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NAJCIĘŻSZY LATAJĄCY PTAK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ŁABĘDŹ NIEMY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1800" dirty="0" smtClean="0"/>
              <a:t>JEST POWSZECHNIE LUBIANYM PTAKIEM W POLSCE. </a:t>
            </a:r>
          </a:p>
          <a:p>
            <a:r>
              <a:rPr lang="pl-PL" sz="1800" dirty="0" smtClean="0"/>
              <a:t>POMIMO 15 KG WAGI POTRAFI WZNIEŚĆ SIĘ NA WYSOKOŚĆ 4000 M N.P.M.</a:t>
            </a:r>
            <a:endParaRPr lang="pl-PL" sz="1800" dirty="0"/>
          </a:p>
        </p:txBody>
      </p:sp>
      <p:sp>
        <p:nvSpPr>
          <p:cNvPr id="5" name="AutoShape 2" descr="Znalezione obrazy dla zapytania ÅabÄdÅ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ÅabÄdÅ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Znalezione obrazy dla zapytania ÅabÄdÅ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277172" cy="35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562" y="260649"/>
            <a:ext cx="3008313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NAJWIĘKSZA OSZUSTKA W ŚWIECIE PTAKÓW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KUKUŁKA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PASOŻYTUJE NA TYCH GATUNKACH PTAKÓW, KTÓRYCH JAJA PRZYPOMINAJĄ TE SKŁADANE PRZEZ  NIE.</a:t>
            </a:r>
          </a:p>
          <a:p>
            <a:r>
              <a:rPr lang="pl-PL" sz="2400" dirty="0" smtClean="0"/>
              <a:t>WYWABIA OBCE PTAKI Z GNIAZD, BY PODRZUCAĆ IM SWOJE  JAJA</a:t>
            </a:r>
            <a:endParaRPr lang="pl-PL" sz="2400" dirty="0"/>
          </a:p>
        </p:txBody>
      </p:sp>
      <p:pic>
        <p:nvPicPr>
          <p:cNvPr id="4098" name="Picture 2" descr="Znalezione obrazy dla zapytania kukuÅ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56" y="1268760"/>
            <a:ext cx="5184576" cy="41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867</Words>
  <Application>Microsoft Office PowerPoint</Application>
  <PresentationFormat>Pokaz na ekranie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REKORDY POLSKIEJ PRZYRODY</vt:lpstr>
      <vt:lpstr>NAJWIĘKSZY SSAK</vt:lpstr>
      <vt:lpstr>NAJMNIEJSZY SSAK LĄDOWY</vt:lpstr>
      <vt:lpstr>BADYLARKA</vt:lpstr>
      <vt:lpstr>NAJMNIEJSZY SSAK LATAJĄCY</vt:lpstr>
      <vt:lpstr>NAJWIĘKSZY SZPONIASTY DRAPIEŻNIK</vt:lpstr>
      <vt:lpstr>NAJSZYBSZY PTAK ŚWIATA</vt:lpstr>
      <vt:lpstr>NAJCIĘŻSZY LATAJĄCY PTAK W POLSCE</vt:lpstr>
      <vt:lpstr>NAJWIĘKSZA OSZUSTKA W ŚWIECIE PTAKÓW</vt:lpstr>
      <vt:lpstr>NAJDZIWNIEJSZE GNIAZDA BUDUJĄ</vt:lpstr>
      <vt:lpstr>NAJBARDZIEJ ŚNIERDZĄCĄ DZIUPLĘ MA </vt:lpstr>
      <vt:lpstr>NAJSZYBCIEJ ODŻYWIAJĄCY SIĘ PTAK</vt:lpstr>
      <vt:lpstr>NAJGŁOŚNIEJSZY NOCNY SSAK</vt:lpstr>
      <vt:lpstr>NAJZNAKOMITSZYM INŻYNIEREM JEST </vt:lpstr>
      <vt:lpstr>NAJWIĘKSZY SSAK WODNY</vt:lpstr>
      <vt:lpstr>NAJDŁUŻSZE TUNELE KOPIE</vt:lpstr>
      <vt:lpstr>NAJWIĘKSZY ŚPIOCH W POLSCE</vt:lpstr>
      <vt:lpstr>WPADA W SZAŁ ZABIJANIA</vt:lpstr>
      <vt:lpstr>NAJLEPSZY BIEGACZ WŚRÓD POLSKICH SSAKÓW</vt:lpstr>
      <vt:lpstr>NAJWIĘKSZY DRAPIEŻNIK</vt:lpstr>
      <vt:lpstr>NAJWIĘCEJ JADU MA</vt:lpstr>
      <vt:lpstr>NAJBARDZIEJ NIEPOHAMOWANY APETYT MA</vt:lpstr>
      <vt:lpstr>NAJGŁĘBIEJ ZAKOPUJĄCY SIĘ PŁAZ</vt:lpstr>
      <vt:lpstr>NAJBARDZIEJ SKOCZNY PŁAZ</vt:lpstr>
      <vt:lpstr>NAJNEBESPIECZNIEJSZY PAJĘCZAK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REKORDY POLSKIEJ PRZYRODY</dc:title>
  <dc:creator>Aneta</dc:creator>
  <cp:lastModifiedBy>wrobel</cp:lastModifiedBy>
  <cp:revision>50</cp:revision>
  <dcterms:created xsi:type="dcterms:W3CDTF">2019-03-11T21:35:24Z</dcterms:created>
  <dcterms:modified xsi:type="dcterms:W3CDTF">2019-06-08T11:45:45Z</dcterms:modified>
</cp:coreProperties>
</file>