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2" r:id="rId7"/>
    <p:sldId id="264" r:id="rId8"/>
    <p:sldId id="261" r:id="rId9"/>
    <p:sldId id="260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Podmienky rastu rastlín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3769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Papraď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766" y="2429790"/>
            <a:ext cx="4640485" cy="3598863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6664272" y="2619213"/>
            <a:ext cx="1224366" cy="1146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6" name="Skupina 5"/>
          <p:cNvGrpSpPr/>
          <p:nvPr/>
        </p:nvGrpSpPr>
        <p:grpSpPr>
          <a:xfrm>
            <a:off x="6664272" y="4551135"/>
            <a:ext cx="1975419" cy="1123430"/>
            <a:chOff x="7178948" y="3830639"/>
            <a:chExt cx="1975419" cy="1123430"/>
          </a:xfrm>
        </p:grpSpPr>
        <p:sp>
          <p:nvSpPr>
            <p:cNvPr id="7" name="Slza 6"/>
            <p:cNvSpPr/>
            <p:nvPr/>
          </p:nvSpPr>
          <p:spPr>
            <a:xfrm rot="18962912">
              <a:off x="7178948" y="3830639"/>
              <a:ext cx="773979" cy="1123428"/>
            </a:xfrm>
            <a:prstGeom prst="teardrop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" name="Slza 7"/>
            <p:cNvSpPr/>
            <p:nvPr/>
          </p:nvSpPr>
          <p:spPr>
            <a:xfrm rot="18962912">
              <a:off x="8380388" y="3830641"/>
              <a:ext cx="773979" cy="1123428"/>
            </a:xfrm>
            <a:prstGeom prst="teardrop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xmlns="" val="167488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Pokračovanie na budúce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k-SK" dirty="0" smtClean="0"/>
              <a:t>Použité obrázky: internet + pracovná učebnica </a:t>
            </a:r>
            <a:r>
              <a:rPr lang="sk-SK" dirty="0" err="1" smtClean="0"/>
              <a:t>prvouky</a:t>
            </a:r>
            <a:r>
              <a:rPr lang="sk-SK" dirty="0" smtClean="0"/>
              <a:t> pre druhákov(</a:t>
            </a:r>
            <a:r>
              <a:rPr lang="sk-SK" dirty="0" err="1" smtClean="0"/>
              <a:t>Adame</a:t>
            </a:r>
            <a:r>
              <a:rPr lang="sk-SK" dirty="0" smtClean="0"/>
              <a:t>, Kováčiková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2326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Prečítaj si príbeh hrášku </a:t>
            </a:r>
            <a:r>
              <a:rPr lang="sk-SK" dirty="0" smtClean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sk-SK" sz="3200" dirty="0" smtClean="0"/>
              <a:t>Jedného dňa sa dostalo </a:t>
            </a:r>
            <a:r>
              <a:rPr lang="sk-SK" sz="3200" dirty="0" smtClean="0">
                <a:solidFill>
                  <a:srgbClr val="FFFF00"/>
                </a:solidFill>
              </a:rPr>
              <a:t>semeno hrachu </a:t>
            </a:r>
            <a:r>
              <a:rPr lang="sk-SK" sz="3200" dirty="0" smtClean="0"/>
              <a:t>do pôdy. Chvíľu </a:t>
            </a:r>
            <a:r>
              <a:rPr lang="sk-SK" sz="3200" dirty="0" smtClean="0">
                <a:solidFill>
                  <a:srgbClr val="FFFF00"/>
                </a:solidFill>
              </a:rPr>
              <a:t>pršalo</a:t>
            </a:r>
            <a:r>
              <a:rPr lang="sk-SK" sz="3200" dirty="0" smtClean="0"/>
              <a:t>. Chvíľu svietilo </a:t>
            </a:r>
            <a:r>
              <a:rPr lang="sk-SK" sz="3200" dirty="0" smtClean="0">
                <a:solidFill>
                  <a:srgbClr val="FFFF00"/>
                </a:solidFill>
              </a:rPr>
              <a:t>slnko</a:t>
            </a:r>
            <a:r>
              <a:rPr lang="sk-SK" sz="3200" dirty="0" smtClean="0"/>
              <a:t>. </a:t>
            </a:r>
            <a:r>
              <a:rPr lang="sk-SK" sz="3200" dirty="0" smtClean="0">
                <a:solidFill>
                  <a:srgbClr val="FFFF00"/>
                </a:solidFill>
              </a:rPr>
              <a:t>Semeno hrachu </a:t>
            </a:r>
            <a:r>
              <a:rPr lang="sk-SK" sz="3200" dirty="0" smtClean="0"/>
              <a:t>má také počasie rado. A tak začalo rásť.  Vznikol klíček a </a:t>
            </a:r>
            <a:r>
              <a:rPr lang="sk-SK" sz="3200" dirty="0" smtClean="0">
                <a:solidFill>
                  <a:srgbClr val="FFFF00"/>
                </a:solidFill>
              </a:rPr>
              <a:t>semeno hrachu </a:t>
            </a:r>
            <a:r>
              <a:rPr lang="sk-SK" sz="3200" dirty="0" smtClean="0"/>
              <a:t>vypustilo do pôdy </a:t>
            </a:r>
            <a:r>
              <a:rPr lang="sk-SK" sz="3200" dirty="0" smtClean="0">
                <a:solidFill>
                  <a:srgbClr val="FFFF00"/>
                </a:solidFill>
              </a:rPr>
              <a:t>korene</a:t>
            </a:r>
            <a:r>
              <a:rPr lang="sk-SK" sz="3200" dirty="0" smtClean="0"/>
              <a:t>.  Čerpalo z pôdy vodu a živiny. Postupne začala rásť rastlina: </a:t>
            </a:r>
            <a:r>
              <a:rPr lang="sk-SK" sz="3200" dirty="0" smtClean="0">
                <a:solidFill>
                  <a:srgbClr val="FFFF00"/>
                </a:solidFill>
              </a:rPr>
              <a:t>stonka</a:t>
            </a:r>
            <a:r>
              <a:rPr lang="sk-SK" sz="3200" dirty="0" smtClean="0"/>
              <a:t>, na nej </a:t>
            </a:r>
            <a:r>
              <a:rPr lang="sk-SK" sz="3200" dirty="0" smtClean="0">
                <a:solidFill>
                  <a:srgbClr val="FFFF00"/>
                </a:solidFill>
              </a:rPr>
              <a:t>listy</a:t>
            </a:r>
            <a:r>
              <a:rPr lang="sk-SK" sz="3200" dirty="0" smtClean="0"/>
              <a:t> a </a:t>
            </a:r>
            <a:r>
              <a:rPr lang="sk-SK" sz="3200" dirty="0" smtClean="0">
                <a:solidFill>
                  <a:srgbClr val="FFFF00"/>
                </a:solidFill>
              </a:rPr>
              <a:t>kvety</a:t>
            </a:r>
            <a:r>
              <a:rPr lang="sk-SK" sz="3200" dirty="0" smtClean="0"/>
              <a:t>. Pomocou nich rastlina dýchala a prijímala slnečné lúče. </a:t>
            </a:r>
            <a:r>
              <a:rPr lang="sk-SK" sz="3200" dirty="0" smtClean="0">
                <a:solidFill>
                  <a:srgbClr val="FFFF00"/>
                </a:solidFill>
              </a:rPr>
              <a:t>Z kvetov </a:t>
            </a:r>
            <a:r>
              <a:rPr lang="sk-SK" sz="3200" dirty="0" smtClean="0"/>
              <a:t>sa vytvorili </a:t>
            </a:r>
            <a:r>
              <a:rPr lang="sk-SK" sz="3200" dirty="0" smtClean="0">
                <a:solidFill>
                  <a:srgbClr val="FFFF00"/>
                </a:solidFill>
              </a:rPr>
              <a:t>struky</a:t>
            </a:r>
            <a:r>
              <a:rPr lang="sk-SK" sz="3200" dirty="0" smtClean="0"/>
              <a:t>. V nich boli malé </a:t>
            </a:r>
            <a:r>
              <a:rPr lang="sk-SK" sz="3200" dirty="0" smtClean="0">
                <a:solidFill>
                  <a:srgbClr val="FFFF00"/>
                </a:solidFill>
              </a:rPr>
              <a:t>semená hrachu</a:t>
            </a:r>
            <a:r>
              <a:rPr lang="sk-SK" sz="3200" dirty="0" smtClean="0"/>
              <a:t>. </a:t>
            </a:r>
            <a:endParaRPr lang="sk-SK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9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potrebuje rastlina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2" y="2163399"/>
            <a:ext cx="1704975" cy="159067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083" y="2144349"/>
            <a:ext cx="2314575" cy="160972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901" y="2163399"/>
            <a:ext cx="2314575" cy="159067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3719" y="2172923"/>
            <a:ext cx="3209925" cy="15525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632" y="4083307"/>
            <a:ext cx="2124075" cy="162877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6542" y="4111881"/>
            <a:ext cx="1438275" cy="1571625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8652" y="4111881"/>
            <a:ext cx="2428875" cy="159067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7969" y="4083307"/>
            <a:ext cx="3495675" cy="1590675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7251" y="803159"/>
            <a:ext cx="6486525" cy="981075"/>
          </a:xfrm>
          <a:prstGeom prst="rect">
            <a:avLst/>
          </a:prstGeom>
        </p:spPr>
      </p:pic>
      <p:sp>
        <p:nvSpPr>
          <p:cNvPr id="12" name="Ovál 11"/>
          <p:cNvSpPr/>
          <p:nvPr/>
        </p:nvSpPr>
        <p:spPr>
          <a:xfrm>
            <a:off x="1766887" y="2144349"/>
            <a:ext cx="418012" cy="45516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/>
          <p:cNvSpPr/>
          <p:nvPr/>
        </p:nvSpPr>
        <p:spPr>
          <a:xfrm>
            <a:off x="4380497" y="2172923"/>
            <a:ext cx="418012" cy="45516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6469515" y="4061949"/>
            <a:ext cx="418012" cy="45516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>
            <a:off x="6874464" y="2172923"/>
            <a:ext cx="418012" cy="455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/>
          <p:cNvSpPr/>
          <p:nvPr/>
        </p:nvSpPr>
        <p:spPr>
          <a:xfrm>
            <a:off x="2871311" y="4154059"/>
            <a:ext cx="418012" cy="455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ál 16"/>
          <p:cNvSpPr/>
          <p:nvPr/>
        </p:nvSpPr>
        <p:spPr>
          <a:xfrm>
            <a:off x="10085176" y="5028322"/>
            <a:ext cx="418012" cy="455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vál 17"/>
          <p:cNvSpPr/>
          <p:nvPr/>
        </p:nvSpPr>
        <p:spPr>
          <a:xfrm>
            <a:off x="10215823" y="2222855"/>
            <a:ext cx="418012" cy="455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/>
          <p:cNvSpPr/>
          <p:nvPr/>
        </p:nvSpPr>
        <p:spPr>
          <a:xfrm>
            <a:off x="671906" y="4166778"/>
            <a:ext cx="418012" cy="455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3448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Pozoruj rastliny a na obrázkoch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729" y="2336800"/>
            <a:ext cx="6369803" cy="40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Kaktus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321302"/>
            <a:ext cx="4533010" cy="3598863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 rot="16200000">
            <a:off x="6932799" y="2524801"/>
            <a:ext cx="984143" cy="9559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Slza 5"/>
          <p:cNvSpPr/>
          <p:nvPr/>
        </p:nvSpPr>
        <p:spPr>
          <a:xfrm rot="18962912">
            <a:off x="7037880" y="4117181"/>
            <a:ext cx="773979" cy="1123428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3383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Púpava lekárska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033" y="2429790"/>
            <a:ext cx="4494218" cy="3598863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6939127" y="2603715"/>
            <a:ext cx="898902" cy="88340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0" name="Skupina 9"/>
          <p:cNvGrpSpPr/>
          <p:nvPr/>
        </p:nvGrpSpPr>
        <p:grpSpPr>
          <a:xfrm>
            <a:off x="7178948" y="3830639"/>
            <a:ext cx="1975419" cy="1123430"/>
            <a:chOff x="7178948" y="3830639"/>
            <a:chExt cx="1975419" cy="1123430"/>
          </a:xfrm>
        </p:grpSpPr>
        <p:sp>
          <p:nvSpPr>
            <p:cNvPr id="8" name="Slza 7"/>
            <p:cNvSpPr/>
            <p:nvPr/>
          </p:nvSpPr>
          <p:spPr>
            <a:xfrm rot="18962912">
              <a:off x="7178948" y="3830639"/>
              <a:ext cx="773979" cy="1123428"/>
            </a:xfrm>
            <a:prstGeom prst="teardrop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" name="Slza 8"/>
            <p:cNvSpPr/>
            <p:nvPr/>
          </p:nvSpPr>
          <p:spPr>
            <a:xfrm rot="18962912">
              <a:off x="8380388" y="3830641"/>
              <a:ext cx="773979" cy="1123428"/>
            </a:xfrm>
            <a:prstGeom prst="teardrop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12" name="Ovál 11"/>
          <p:cNvSpPr/>
          <p:nvPr/>
        </p:nvSpPr>
        <p:spPr>
          <a:xfrm rot="16200000">
            <a:off x="6932799" y="2524801"/>
            <a:ext cx="984143" cy="95599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3000">
                <a:srgbClr val="FFFF00"/>
              </a:gs>
              <a:gs pos="100000">
                <a:srgbClr val="FFFF00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4758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Žaburinka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456" y="2460786"/>
            <a:ext cx="4479498" cy="3598863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6713998" y="4260217"/>
            <a:ext cx="2784762" cy="1145260"/>
            <a:chOff x="7178948" y="3830639"/>
            <a:chExt cx="2784762" cy="1145260"/>
          </a:xfrm>
        </p:grpSpPr>
        <p:sp>
          <p:nvSpPr>
            <p:cNvPr id="6" name="Slza 5"/>
            <p:cNvSpPr/>
            <p:nvPr/>
          </p:nvSpPr>
          <p:spPr>
            <a:xfrm rot="18962912">
              <a:off x="7178948" y="3830639"/>
              <a:ext cx="773979" cy="1123428"/>
            </a:xfrm>
            <a:prstGeom prst="teardrop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7" name="Slza 6"/>
            <p:cNvSpPr/>
            <p:nvPr/>
          </p:nvSpPr>
          <p:spPr>
            <a:xfrm rot="18962912">
              <a:off x="9189731" y="3830639"/>
              <a:ext cx="773979" cy="1123428"/>
            </a:xfrm>
            <a:prstGeom prst="teardrop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" name="Slza 7"/>
            <p:cNvSpPr/>
            <p:nvPr/>
          </p:nvSpPr>
          <p:spPr>
            <a:xfrm rot="18962912">
              <a:off x="8184339" y="3852471"/>
              <a:ext cx="773979" cy="1123428"/>
            </a:xfrm>
            <a:prstGeom prst="teardrop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9" name="Ovál 8"/>
          <p:cNvSpPr/>
          <p:nvPr/>
        </p:nvSpPr>
        <p:spPr>
          <a:xfrm rot="16200000">
            <a:off x="6601560" y="2865764"/>
            <a:ext cx="984143" cy="95599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3000">
                <a:srgbClr val="FFFF00"/>
              </a:gs>
              <a:gs pos="100000">
                <a:srgbClr val="FFFF00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005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Skalnica</a:t>
            </a:r>
            <a:endParaRPr lang="sk-SK" dirty="0"/>
          </a:p>
        </p:txBody>
      </p:sp>
      <p:pic>
        <p:nvPicPr>
          <p:cNvPr id="1026" name="Picture 2" descr="Otužilé skalnice: Skalné ruže nepotrebujú veľa vlahy ani pôdy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321" y="2336800"/>
            <a:ext cx="5394080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 rot="16200000">
            <a:off x="6932799" y="2524801"/>
            <a:ext cx="984143" cy="9559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Slza 5"/>
          <p:cNvSpPr/>
          <p:nvPr/>
        </p:nvSpPr>
        <p:spPr>
          <a:xfrm rot="18962912">
            <a:off x="7037880" y="4117181"/>
            <a:ext cx="773979" cy="1123428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9910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rgbClr val="FFFF0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Lekno biele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104623"/>
            <a:ext cx="5600458" cy="4359157"/>
          </a:xfrm>
          <a:prstGeom prst="rect">
            <a:avLst/>
          </a:prstGeom>
        </p:spPr>
      </p:pic>
      <p:grpSp>
        <p:nvGrpSpPr>
          <p:cNvPr id="13" name="Skupina 12"/>
          <p:cNvGrpSpPr/>
          <p:nvPr/>
        </p:nvGrpSpPr>
        <p:grpSpPr>
          <a:xfrm>
            <a:off x="7178948" y="3830639"/>
            <a:ext cx="2784762" cy="1145260"/>
            <a:chOff x="7178948" y="3830639"/>
            <a:chExt cx="2784762" cy="1145260"/>
          </a:xfrm>
        </p:grpSpPr>
        <p:sp>
          <p:nvSpPr>
            <p:cNvPr id="7" name="Slza 6"/>
            <p:cNvSpPr/>
            <p:nvPr/>
          </p:nvSpPr>
          <p:spPr>
            <a:xfrm rot="18962912">
              <a:off x="7178948" y="3830639"/>
              <a:ext cx="773979" cy="1123428"/>
            </a:xfrm>
            <a:prstGeom prst="teardrop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" name="Slza 7"/>
            <p:cNvSpPr/>
            <p:nvPr/>
          </p:nvSpPr>
          <p:spPr>
            <a:xfrm rot="18962912">
              <a:off x="9189731" y="3830639"/>
              <a:ext cx="773979" cy="1123428"/>
            </a:xfrm>
            <a:prstGeom prst="teardrop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" name="Slza 8"/>
            <p:cNvSpPr/>
            <p:nvPr/>
          </p:nvSpPr>
          <p:spPr>
            <a:xfrm rot="18962912">
              <a:off x="8184339" y="3852471"/>
              <a:ext cx="773979" cy="1123428"/>
            </a:xfrm>
            <a:prstGeom prst="teardrop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6" name="Ovál 5"/>
          <p:cNvSpPr/>
          <p:nvPr/>
        </p:nvSpPr>
        <p:spPr>
          <a:xfrm rot="16200000">
            <a:off x="6932799" y="2524801"/>
            <a:ext cx="984143" cy="9559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2540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1100</TotalTime>
  <Words>120</Words>
  <Application>Microsoft Office PowerPoint</Application>
  <PresentationFormat>Vlastná</PresentationFormat>
  <Paragraphs>13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Berlín</vt:lpstr>
      <vt:lpstr>Podmienky rastu rastlín</vt:lpstr>
      <vt:lpstr>Prečítaj si príbeh hrášku </vt:lpstr>
      <vt:lpstr>Čo potrebuje rastlina</vt:lpstr>
      <vt:lpstr>Pozoruj rastliny a na obrázkoch</vt:lpstr>
      <vt:lpstr>Kaktus</vt:lpstr>
      <vt:lpstr>Púpava lekárska</vt:lpstr>
      <vt:lpstr>Žaburinka</vt:lpstr>
      <vt:lpstr>Skalnica</vt:lpstr>
      <vt:lpstr>Lekno biele</vt:lpstr>
      <vt:lpstr>Papraď</vt:lpstr>
      <vt:lpstr>Pokračovanie na budúce 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Podmienky rastu rastlín</dc:title>
  <dc:creator>ZS s MS 3</dc:creator>
  <cp:lastModifiedBy>Magda</cp:lastModifiedBy>
  <cp:revision>12</cp:revision>
  <dcterms:created xsi:type="dcterms:W3CDTF">2020-03-29T13:49:30Z</dcterms:created>
  <dcterms:modified xsi:type="dcterms:W3CDTF">2020-05-17T13:10:50Z</dcterms:modified>
</cp:coreProperties>
</file>