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4D2A-98CD-476B-85EC-5AF06C58AA1E}" type="datetimeFigureOut">
              <a:rPr lang="sk-SK" smtClean="0"/>
              <a:pPr/>
              <a:t>26. 4. 2020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024A-E4B2-4965-9060-08D2A7EFE30D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4D2A-98CD-476B-85EC-5AF06C58AA1E}" type="datetimeFigureOut">
              <a:rPr lang="sk-SK" smtClean="0"/>
              <a:pPr/>
              <a:t>26. 4. 2020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024A-E4B2-4965-9060-08D2A7EFE30D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4D2A-98CD-476B-85EC-5AF06C58AA1E}" type="datetimeFigureOut">
              <a:rPr lang="sk-SK" smtClean="0"/>
              <a:pPr/>
              <a:t>26. 4. 2020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024A-E4B2-4965-9060-08D2A7EFE30D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4D2A-98CD-476B-85EC-5AF06C58AA1E}" type="datetimeFigureOut">
              <a:rPr lang="sk-SK" smtClean="0"/>
              <a:pPr/>
              <a:t>26. 4. 2020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024A-E4B2-4965-9060-08D2A7EFE30D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4D2A-98CD-476B-85EC-5AF06C58AA1E}" type="datetimeFigureOut">
              <a:rPr lang="sk-SK" smtClean="0"/>
              <a:pPr/>
              <a:t>26. 4. 2020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024A-E4B2-4965-9060-08D2A7EFE30D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4D2A-98CD-476B-85EC-5AF06C58AA1E}" type="datetimeFigureOut">
              <a:rPr lang="sk-SK" smtClean="0"/>
              <a:pPr/>
              <a:t>26. 4. 2020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024A-E4B2-4965-9060-08D2A7EFE30D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4D2A-98CD-476B-85EC-5AF06C58AA1E}" type="datetimeFigureOut">
              <a:rPr lang="sk-SK" smtClean="0"/>
              <a:pPr/>
              <a:t>26. 4. 2020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024A-E4B2-4965-9060-08D2A7EFE30D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4D2A-98CD-476B-85EC-5AF06C58AA1E}" type="datetimeFigureOut">
              <a:rPr lang="sk-SK" smtClean="0"/>
              <a:pPr/>
              <a:t>26. 4. 2020</a:t>
            </a:fld>
            <a:endParaRPr lang="sk-SK" dirty="0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024A-E4B2-4965-9060-08D2A7EFE30D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4D2A-98CD-476B-85EC-5AF06C58AA1E}" type="datetimeFigureOut">
              <a:rPr lang="sk-SK" smtClean="0"/>
              <a:pPr/>
              <a:t>26. 4. 2020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024A-E4B2-4965-9060-08D2A7EFE30D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4D2A-98CD-476B-85EC-5AF06C58AA1E}" type="datetimeFigureOut">
              <a:rPr lang="sk-SK" smtClean="0"/>
              <a:pPr/>
              <a:t>26. 4. 2020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024A-E4B2-4965-9060-08D2A7EFE30D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4D2A-98CD-476B-85EC-5AF06C58AA1E}" type="datetimeFigureOut">
              <a:rPr lang="sk-SK" smtClean="0"/>
              <a:pPr/>
              <a:t>26. 4. 2020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1024A-E4B2-4965-9060-08D2A7EFE30D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24D2A-98CD-476B-85EC-5AF06C58AA1E}" type="datetimeFigureOut">
              <a:rPr lang="sk-SK" smtClean="0"/>
              <a:pPr/>
              <a:t>26. 4. 2020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1024A-E4B2-4965-9060-08D2A7EFE30D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017323" y="2132465"/>
            <a:ext cx="7045729" cy="2088623"/>
          </a:xfrm>
        </p:spPr>
        <p:txBody>
          <a:bodyPr>
            <a:normAutofit/>
          </a:bodyPr>
          <a:lstStyle/>
          <a:p>
            <a:r>
              <a:rPr lang="sk-SK" sz="6000" b="1" dirty="0" smtClean="0"/>
              <a:t>POHYB ŽIVOČÍCHOV</a:t>
            </a:r>
            <a:endParaRPr lang="sk-SK" sz="60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72000" y="5229200"/>
            <a:ext cx="3200400" cy="409600"/>
          </a:xfrm>
        </p:spPr>
        <p:txBody>
          <a:bodyPr>
            <a:normAutofit fontScale="77500" lnSpcReduction="20000"/>
          </a:bodyPr>
          <a:lstStyle/>
          <a:p>
            <a:r>
              <a:rPr lang="sk-SK" dirty="0" smtClean="0">
                <a:solidFill>
                  <a:schemeClr val="tx1"/>
                </a:solidFill>
              </a:rPr>
              <a:t>Mgr. Eva Lojová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1124000" y="2348880"/>
            <a:ext cx="6832376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k-SK" sz="8000" b="1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910647" y="332657"/>
            <a:ext cx="2941273" cy="13681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6000" b="1" dirty="0" smtClean="0"/>
              <a:t>PVO</a:t>
            </a:r>
            <a:endParaRPr lang="sk-SK" sz="6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2204864"/>
            <a:ext cx="7056784" cy="3672408"/>
          </a:xfrm>
        </p:spPr>
        <p:txBody>
          <a:bodyPr/>
          <a:lstStyle/>
          <a:p>
            <a:pPr marL="0" indent="0" algn="ctr">
              <a:buNone/>
            </a:pPr>
            <a:r>
              <a:rPr lang="sk-SK" sz="6600" b="1" dirty="0" smtClean="0"/>
              <a:t>Výborne...</a:t>
            </a:r>
          </a:p>
          <a:p>
            <a:pPr marL="0" indent="0" algn="ctr">
              <a:buNone/>
            </a:pPr>
            <a:r>
              <a:rPr lang="sk-SK" sz="6600" b="1" dirty="0" smtClean="0"/>
              <a:t>Zvládli sme to!</a:t>
            </a:r>
          </a:p>
          <a:p>
            <a:pPr marL="0" indent="0" algn="ctr">
              <a:buNone/>
            </a:pPr>
            <a:r>
              <a:rPr lang="sk-SK" b="1" u="sng" dirty="0" smtClean="0"/>
              <a:t>A na budúce si všetko o živočíchoch zopakujeme</a:t>
            </a:r>
            <a:endParaRPr lang="sk-SK" b="1" u="sng" dirty="0"/>
          </a:p>
        </p:txBody>
      </p:sp>
    </p:spTree>
    <p:extLst>
      <p:ext uri="{BB962C8B-B14F-4D97-AF65-F5344CB8AC3E}">
        <p14:creationId xmlns:p14="http://schemas.microsoft.com/office/powerpoint/2010/main" val="3109346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3356992"/>
            <a:ext cx="7776864" cy="2376264"/>
          </a:xfrm>
        </p:spPr>
        <p:txBody>
          <a:bodyPr>
            <a:normAutofit/>
          </a:bodyPr>
          <a:lstStyle/>
          <a:p>
            <a:pPr algn="just"/>
            <a:r>
              <a:rPr lang="sk-SK" dirty="0" smtClean="0"/>
              <a:t/>
            </a:r>
            <a:br>
              <a:rPr lang="sk-SK" dirty="0" smtClean="0"/>
            </a:br>
            <a:r>
              <a:rPr lang="sk-SK" dirty="0"/>
              <a:t/>
            </a:r>
            <a:br>
              <a:rPr lang="sk-SK" dirty="0"/>
            </a:br>
            <a:r>
              <a:rPr lang="sk-SK" b="1" dirty="0" smtClean="0">
                <a:solidFill>
                  <a:srgbClr val="FF0000"/>
                </a:solidFill>
              </a:rPr>
              <a:t>   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Skús povedať, prečo sem živočích nepatrí?</a:t>
            </a:r>
            <a:endParaRPr lang="sk-SK" dirty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910647" y="476672"/>
            <a:ext cx="5029505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3200" b="1" dirty="0" smtClean="0"/>
              <a:t>Pozoruj obrázky a povedz, ktorý živočích sem nepatrí...</a:t>
            </a:r>
            <a:endParaRPr lang="sk-SK" sz="3200" b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47" y="2475698"/>
            <a:ext cx="1987348" cy="1117733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420075"/>
            <a:ext cx="3152857" cy="2213306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1" t="37595" r="9535" b="30434"/>
          <a:stretch/>
        </p:blipFill>
        <p:spPr>
          <a:xfrm>
            <a:off x="1746951" y="3878722"/>
            <a:ext cx="2769777" cy="1117733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237314"/>
            <a:ext cx="2144275" cy="1356924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/>
              <a:t>Skús povedať, prečo sem živočích nepatrí?</a:t>
            </a:r>
          </a:p>
          <a:p>
            <a:endParaRPr lang="sk-SK" dirty="0"/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971600" y="404664"/>
            <a:ext cx="5256584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3200" b="1" dirty="0" smtClean="0"/>
              <a:t>Pozoruj obrázky a povedz, ktorý živočích sem nepatrí...</a:t>
            </a:r>
            <a:endParaRPr lang="sk-SK" sz="3200" b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88840"/>
            <a:ext cx="1965960" cy="131064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988840"/>
            <a:ext cx="1428750" cy="1428750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767964"/>
            <a:ext cx="3041650" cy="1149350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29" b="26100"/>
          <a:stretch/>
        </p:blipFill>
        <p:spPr>
          <a:xfrm>
            <a:off x="1115616" y="3738103"/>
            <a:ext cx="2181984" cy="107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5357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Skús </a:t>
            </a:r>
            <a:r>
              <a:rPr lang="sk-SK" dirty="0"/>
              <a:t>povedať, prečo sem živočích nepatrí?</a:t>
            </a:r>
          </a:p>
          <a:p>
            <a:endParaRPr lang="sk-SK" dirty="0"/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683568" y="260648"/>
            <a:ext cx="577098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3200" b="1" dirty="0" smtClean="0"/>
              <a:t>Pozoruj obrázky a povedz, ktorý živočích sem nepatrí...</a:t>
            </a:r>
            <a:endParaRPr lang="sk-SK" sz="3200" b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72816"/>
            <a:ext cx="2309242" cy="167651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316439"/>
            <a:ext cx="2591569" cy="1921748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051428"/>
            <a:ext cx="1776574" cy="2150368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827466"/>
            <a:ext cx="2143124" cy="1223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58593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Skús </a:t>
            </a:r>
            <a:r>
              <a:rPr lang="sk-SK" dirty="0"/>
              <a:t>povedať, prečo sem živočích nepatrí?</a:t>
            </a:r>
          </a:p>
          <a:p>
            <a:endParaRPr lang="sk-SK" dirty="0"/>
          </a:p>
        </p:txBody>
      </p:sp>
      <p:sp>
        <p:nvSpPr>
          <p:cNvPr id="4" name="Nadpis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53389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k-SK" sz="3200" b="1" dirty="0" smtClean="0"/>
              <a:t>Pozoruj obrázky a povedz, ktorý živočích sem nepatrí...</a:t>
            </a:r>
            <a:endParaRPr lang="sk-SK" sz="3200" b="1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2" t="34767" r="7881" b="32617"/>
          <a:stretch/>
        </p:blipFill>
        <p:spPr>
          <a:xfrm>
            <a:off x="1187624" y="2060846"/>
            <a:ext cx="2927565" cy="1112177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66" y="1773973"/>
            <a:ext cx="2705100" cy="1685925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48491"/>
            <a:ext cx="3016954" cy="1682631"/>
          </a:xfrm>
          <a:prstGeom prst="rect">
            <a:avLst/>
          </a:prstGeom>
        </p:spPr>
      </p:pic>
      <p:pic>
        <p:nvPicPr>
          <p:cNvPr id="8" name="Obrázo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73016"/>
            <a:ext cx="2150368" cy="1448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1214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6203032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k-SK" b="1" dirty="0" smtClean="0"/>
              <a:t>Ako sa živočíchy pohybujú?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835696" y="2060848"/>
            <a:ext cx="4824536" cy="3600400"/>
          </a:xfrm>
        </p:spPr>
        <p:txBody>
          <a:bodyPr>
            <a:normAutofit lnSpcReduction="10000"/>
          </a:bodyPr>
          <a:lstStyle/>
          <a:p>
            <a:r>
              <a:rPr lang="sk-SK" sz="4000" b="1" dirty="0" smtClean="0"/>
              <a:t>Plávanie</a:t>
            </a:r>
          </a:p>
          <a:p>
            <a:r>
              <a:rPr lang="sk-SK" sz="4000" b="1" dirty="0" smtClean="0"/>
              <a:t>Skákanie</a:t>
            </a:r>
          </a:p>
          <a:p>
            <a:r>
              <a:rPr lang="sk-SK" sz="4000" b="1" dirty="0" smtClean="0"/>
              <a:t>Behanie/kráčanie</a:t>
            </a:r>
          </a:p>
          <a:p>
            <a:r>
              <a:rPr lang="sk-SK" sz="4000" b="1" dirty="0" smtClean="0"/>
              <a:t>Plazenie</a:t>
            </a:r>
          </a:p>
          <a:p>
            <a:r>
              <a:rPr lang="sk-SK" sz="4000" b="1" dirty="0" smtClean="0"/>
              <a:t>Lietanie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688380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5482952" cy="1143000"/>
          </a:xfrm>
        </p:spPr>
        <p:txBody>
          <a:bodyPr>
            <a:normAutofit/>
          </a:bodyPr>
          <a:lstStyle/>
          <a:p>
            <a:pPr algn="l"/>
            <a:r>
              <a:rPr lang="sk-SK" sz="3200" b="1" dirty="0" smtClean="0"/>
              <a:t>Pomocou čoho vykonávajú daný pohyb?</a:t>
            </a:r>
            <a:endParaRPr lang="sk-SK" sz="32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043608" y="1916832"/>
            <a:ext cx="7653536" cy="3960441"/>
          </a:xfrm>
        </p:spPr>
        <p:txBody>
          <a:bodyPr>
            <a:normAutofit/>
          </a:bodyPr>
          <a:lstStyle/>
          <a:p>
            <a:r>
              <a:rPr lang="sk-SK" sz="6000" b="1" dirty="0" smtClean="0"/>
              <a:t>Plutvy:</a:t>
            </a:r>
          </a:p>
          <a:p>
            <a:r>
              <a:rPr lang="sk-SK" sz="6000" b="1" dirty="0" smtClean="0"/>
              <a:t>Končatiny:</a:t>
            </a:r>
          </a:p>
          <a:p>
            <a:r>
              <a:rPr lang="sk-SK" sz="6000" b="1" dirty="0" smtClean="0"/>
              <a:t>Krídla:</a:t>
            </a:r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497" y="3068960"/>
            <a:ext cx="1552723" cy="1164542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437112"/>
            <a:ext cx="1687637" cy="89024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333" y="1772815"/>
            <a:ext cx="2952328" cy="109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612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6"/>
          </a:xfrm>
        </p:spPr>
        <p:txBody>
          <a:bodyPr/>
          <a:lstStyle/>
          <a:p>
            <a:r>
              <a:rPr lang="sk-SK" b="1" dirty="0"/>
              <a:t>Niektoré živočíchy využívajú pri pohybe aj viac častí tela</a:t>
            </a:r>
            <a:r>
              <a:rPr lang="sk-SK" b="1" dirty="0" smtClean="0"/>
              <a:t>...</a:t>
            </a:r>
          </a:p>
          <a:p>
            <a:pPr marL="0" indent="0">
              <a:buNone/>
            </a:pPr>
            <a:endParaRPr lang="sk-SK" b="1" dirty="0"/>
          </a:p>
          <a:p>
            <a:endParaRPr lang="sk-SK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501008"/>
            <a:ext cx="2159521" cy="1601368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43758"/>
            <a:ext cx="1965960" cy="1310640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104153"/>
            <a:ext cx="1944153" cy="1296293"/>
          </a:xfrm>
          <a:prstGeom prst="rect">
            <a:avLst/>
          </a:prstGeom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2803" b="22773"/>
          <a:stretch/>
        </p:blipFill>
        <p:spPr>
          <a:xfrm>
            <a:off x="3059832" y="4752299"/>
            <a:ext cx="2086181" cy="138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8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5338936" cy="1143000"/>
          </a:xfrm>
        </p:spPr>
        <p:txBody>
          <a:bodyPr>
            <a:normAutofit/>
          </a:bodyPr>
          <a:lstStyle/>
          <a:p>
            <a:pPr algn="l"/>
            <a:r>
              <a:rPr lang="sk-SK" sz="4000" b="1" dirty="0" smtClean="0"/>
              <a:t>Čo si máme pamätať...</a:t>
            </a:r>
            <a:endParaRPr lang="sk-SK" sz="40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k-SK" b="1" dirty="0" smtClean="0"/>
          </a:p>
          <a:p>
            <a:pPr marL="0" indent="0">
              <a:buNone/>
            </a:pPr>
            <a:r>
              <a:rPr lang="sk-SK" b="1" dirty="0" smtClean="0"/>
              <a:t>Pohyb živočíchov je prispôsobený prostrediu, v ktorom žijú.</a:t>
            </a:r>
          </a:p>
          <a:p>
            <a:pPr marL="0" indent="0">
              <a:buNone/>
            </a:pPr>
            <a:r>
              <a:rPr lang="sk-SK" b="1" dirty="0" smtClean="0"/>
              <a:t>Na pohyb používajú živočíchy rôzne časti tela:</a:t>
            </a:r>
          </a:p>
          <a:p>
            <a:pPr marL="0" indent="0">
              <a:buNone/>
            </a:pPr>
            <a:r>
              <a:rPr lang="sk-SK" b="1" dirty="0" smtClean="0"/>
              <a:t>: krídla             , plutvy               , končatiny</a:t>
            </a:r>
            <a:endParaRPr lang="sk-SK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09120"/>
            <a:ext cx="1008112" cy="531787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r="10937"/>
          <a:stretch/>
        </p:blipFill>
        <p:spPr>
          <a:xfrm>
            <a:off x="4131252" y="4462724"/>
            <a:ext cx="1472542" cy="624578"/>
          </a:xfrm>
          <a:prstGeom prst="rect">
            <a:avLst/>
          </a:prstGeom>
        </p:spPr>
      </p:pic>
      <p:sp>
        <p:nvSpPr>
          <p:cNvPr id="6" name="Ovál 5"/>
          <p:cNvSpPr/>
          <p:nvPr/>
        </p:nvSpPr>
        <p:spPr>
          <a:xfrm>
            <a:off x="5078866" y="4540370"/>
            <a:ext cx="432048" cy="459779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FF0000"/>
              </a:solidFill>
            </a:endParaRPr>
          </a:p>
        </p:txBody>
      </p:sp>
      <p:sp>
        <p:nvSpPr>
          <p:cNvPr id="7" name="Ovál 6"/>
          <p:cNvSpPr/>
          <p:nvPr/>
        </p:nvSpPr>
        <p:spPr>
          <a:xfrm>
            <a:off x="4727210" y="4373431"/>
            <a:ext cx="351656" cy="34338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rgbClr val="FF0000"/>
              </a:solidFill>
            </a:endParaRPr>
          </a:p>
        </p:txBody>
      </p:sp>
      <p:pic>
        <p:nvPicPr>
          <p:cNvPr id="8" name="Obrázo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426577"/>
            <a:ext cx="1070164" cy="802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6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145</TotalTime>
  <Words>154</Words>
  <Application>Microsoft Office PowerPoint</Application>
  <PresentationFormat>Prezentácia na obrazovke (4:3)</PresentationFormat>
  <Paragraphs>55</Paragraphs>
  <Slides>10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1" baseType="lpstr">
      <vt:lpstr>Motív Office</vt:lpstr>
      <vt:lpstr>POHYB ŽIVOČÍCHOV</vt:lpstr>
      <vt:lpstr>     </vt:lpstr>
      <vt:lpstr>Pozoruj obrázky a povedz, ktorý živočích sem nepatrí...</vt:lpstr>
      <vt:lpstr>Pozoruj obrázky a povedz, ktorý živočích sem nepatrí...</vt:lpstr>
      <vt:lpstr>Pozoruj obrázky a povedz, ktorý živočích sem nepatrí...</vt:lpstr>
      <vt:lpstr>Ako sa živočíchy pohybujú?</vt:lpstr>
      <vt:lpstr>Pomocou čoho vykonávajú daný pohyb?</vt:lpstr>
      <vt:lpstr>Prezentácia programu PowerPoint</vt:lpstr>
      <vt:lpstr>Čo si máme pamätať...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lenovo_ntb</dc:creator>
  <cp:lastModifiedBy>Lenovo</cp:lastModifiedBy>
  <cp:revision>17</cp:revision>
  <dcterms:created xsi:type="dcterms:W3CDTF">2010-04-04T21:09:51Z</dcterms:created>
  <dcterms:modified xsi:type="dcterms:W3CDTF">2020-04-26T17:57:09Z</dcterms:modified>
</cp:coreProperties>
</file>