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7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F1CFF8D-81EF-4194-A128-518E6D7D4BE8}" type="datetimeFigureOut">
              <a:rPr lang="sk-SK" smtClean="0"/>
              <a:t>11. 5. 2020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6026" y="692696"/>
            <a:ext cx="7117180" cy="1254001"/>
          </a:xfrm>
        </p:spPr>
        <p:txBody>
          <a:bodyPr/>
          <a:lstStyle/>
          <a:p>
            <a:pPr algn="ctr"/>
            <a:r>
              <a:rPr lang="sk-SK" sz="6000" b="1" dirty="0" smtClean="0"/>
              <a:t>Časti r</a:t>
            </a:r>
            <a:r>
              <a:rPr lang="sk-SK" sz="6000" b="1" dirty="0" smtClean="0"/>
              <a:t>astlín</a:t>
            </a:r>
            <a:endParaRPr lang="sk-SK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07281" y="4797152"/>
            <a:ext cx="2338422" cy="523828"/>
          </a:xfrm>
        </p:spPr>
        <p:txBody>
          <a:bodyPr/>
          <a:lstStyle/>
          <a:p>
            <a:r>
              <a:rPr lang="sk-SK" dirty="0" smtClean="0"/>
              <a:t>Mgr. Eva Lojová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338968"/>
            <a:ext cx="1137781" cy="1725477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435645"/>
            <a:ext cx="1628800" cy="162880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511" y="2492896"/>
            <a:ext cx="2520773" cy="168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914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737052"/>
          </a:xfrm>
        </p:spPr>
        <p:txBody>
          <a:bodyPr/>
          <a:lstStyle/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Pozoruj rastliny. Z akých častí sa skladá väčšina rastlín?</a:t>
            </a:r>
            <a:endParaRPr lang="sk-SK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713" y="2276872"/>
            <a:ext cx="3769464" cy="4165258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5" cy="405143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k-SK" sz="2000" b="1" i="1" dirty="0" smtClean="0"/>
              <a:t>Rastliny sa skladajú z</a:t>
            </a:r>
            <a:r>
              <a:rPr lang="sk-SK" sz="2000" b="1" dirty="0" smtClean="0"/>
              <a:t>: koreň, stonka, list, kvet a plod.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4027087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097092"/>
          </a:xfrm>
        </p:spPr>
        <p:txBody>
          <a:bodyPr/>
          <a:lstStyle/>
          <a:p>
            <a:r>
              <a:rPr lang="sk-SK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Pozoruj obrázky a porovnaj v čo majú rastliny rovnaké, čo odlišné...</a:t>
            </a:r>
            <a:endParaRPr lang="sk-SK" sz="3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2204864"/>
            <a:ext cx="7125112" cy="4051437"/>
          </a:xfrm>
        </p:spPr>
        <p:txBody>
          <a:bodyPr anchor="t"/>
          <a:lstStyle/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32570"/>
            <a:ext cx="2252260" cy="3051812"/>
          </a:xfrm>
          <a:prstGeom prst="rect">
            <a:avLst/>
          </a:prstGeom>
        </p:spPr>
      </p:pic>
      <p:pic>
        <p:nvPicPr>
          <p:cNvPr id="6" name="Zástupný symbol obsah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901" y="1772816"/>
            <a:ext cx="2304256" cy="3631709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132855"/>
            <a:ext cx="2211917" cy="3477133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395536" y="5733256"/>
            <a:ext cx="849694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457200"/>
            <a:r>
              <a:rPr lang="sk-SK" sz="2000" b="1" dirty="0">
                <a:ln w="22225">
                  <a:solidFill>
                    <a:srgbClr val="EA6312"/>
                  </a:solidFill>
                  <a:prstDash val="solid"/>
                </a:ln>
                <a:solidFill>
                  <a:srgbClr val="EA6312">
                    <a:lumMod val="40000"/>
                    <a:lumOff val="60000"/>
                  </a:srgbClr>
                </a:solidFill>
                <a:latin typeface="Century Gothic" panose="020B0502020202020204"/>
              </a:rPr>
              <a:t>p</a:t>
            </a:r>
            <a:r>
              <a:rPr lang="sk-SK" sz="2000" b="1" dirty="0" smtClean="0">
                <a:ln w="22225">
                  <a:solidFill>
                    <a:srgbClr val="EA6312"/>
                  </a:solidFill>
                  <a:prstDash val="solid"/>
                </a:ln>
                <a:solidFill>
                  <a:srgbClr val="EA6312">
                    <a:lumMod val="40000"/>
                    <a:lumOff val="60000"/>
                  </a:srgbClr>
                </a:solidFill>
                <a:latin typeface="Century Gothic" panose="020B0502020202020204"/>
              </a:rPr>
              <a:t>ŕhľava dvojdomá,   </a:t>
            </a:r>
            <a:r>
              <a:rPr lang="sk-SK" sz="2000" b="1" dirty="0" smtClean="0">
                <a:ln w="22225">
                  <a:solidFill>
                    <a:srgbClr val="EA6312"/>
                  </a:solidFill>
                  <a:prstDash val="solid"/>
                </a:ln>
                <a:solidFill>
                  <a:srgbClr val="EA6312">
                    <a:lumMod val="40000"/>
                    <a:lumOff val="60000"/>
                  </a:srgbClr>
                </a:solidFill>
                <a:latin typeface="Century Gothic" panose="020B0502020202020204"/>
              </a:rPr>
              <a:t>      púpava </a:t>
            </a:r>
            <a:r>
              <a:rPr lang="sk-SK" sz="2000" b="1" dirty="0" smtClean="0">
                <a:ln w="22225">
                  <a:solidFill>
                    <a:srgbClr val="EA6312"/>
                  </a:solidFill>
                  <a:prstDash val="solid"/>
                </a:ln>
                <a:solidFill>
                  <a:srgbClr val="EA6312">
                    <a:lumMod val="40000"/>
                    <a:lumOff val="60000"/>
                  </a:srgbClr>
                </a:solidFill>
                <a:latin typeface="Century Gothic" panose="020B0502020202020204"/>
              </a:rPr>
              <a:t>lekárska,    </a:t>
            </a:r>
            <a:r>
              <a:rPr lang="sk-SK" sz="2000" b="1" dirty="0" smtClean="0">
                <a:ln w="22225">
                  <a:solidFill>
                    <a:srgbClr val="EA6312"/>
                  </a:solidFill>
                  <a:prstDash val="solid"/>
                </a:ln>
                <a:solidFill>
                  <a:srgbClr val="EA6312">
                    <a:lumMod val="40000"/>
                    <a:lumOff val="60000"/>
                  </a:srgbClr>
                </a:solidFill>
                <a:latin typeface="Century Gothic" panose="020B0502020202020204"/>
              </a:rPr>
              <a:t>   </a:t>
            </a:r>
            <a:r>
              <a:rPr lang="sk-SK" sz="2000" b="1" dirty="0" smtClean="0">
                <a:ln w="22225">
                  <a:solidFill>
                    <a:srgbClr val="EA6312"/>
                  </a:solidFill>
                  <a:prstDash val="solid"/>
                </a:ln>
                <a:solidFill>
                  <a:srgbClr val="EA6312">
                    <a:lumMod val="40000"/>
                    <a:lumOff val="60000"/>
                  </a:srgbClr>
                </a:solidFill>
                <a:latin typeface="Century Gothic" panose="020B0502020202020204"/>
              </a:rPr>
              <a:t>rebríček obyčajný</a:t>
            </a:r>
            <a:endParaRPr lang="sk-SK" sz="2000" b="1" dirty="0">
              <a:ln w="22225">
                <a:solidFill>
                  <a:srgbClr val="EA6312"/>
                </a:solidFill>
                <a:prstDash val="solid"/>
              </a:ln>
              <a:solidFill>
                <a:srgbClr val="EA6312">
                  <a:lumMod val="40000"/>
                  <a:lumOff val="60000"/>
                </a:srgb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212886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306973" cy="924475"/>
          </a:xfrm>
        </p:spPr>
        <p:txBody>
          <a:bodyPr/>
          <a:lstStyle/>
          <a:p>
            <a:endParaRPr lang="sk-SK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060848"/>
            <a:ext cx="7982348" cy="4051437"/>
          </a:xfrm>
        </p:spPr>
        <p:txBody>
          <a:bodyPr anchor="t"/>
          <a:lstStyle/>
          <a:p>
            <a:pPr marL="0" indent="0" algn="ctr">
              <a:buNone/>
            </a:pPr>
            <a:endParaRPr lang="sk-SK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sk-SK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sk-SK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sk-SK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sk-SK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PAGAŠTAN KONSKÝ</a:t>
            </a:r>
            <a:endParaRPr lang="sk-SK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9" name="Zástupný symbol obsah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94" y="980728"/>
            <a:ext cx="3373397" cy="3118938"/>
          </a:xfrm>
          <a:prstGeom prst="rect">
            <a:avLst/>
          </a:prstGeom>
        </p:spPr>
      </p:pic>
      <p:pic>
        <p:nvPicPr>
          <p:cNvPr id="21" name="Obrázok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9" y="2317328"/>
            <a:ext cx="2498037" cy="3797016"/>
          </a:xfrm>
          <a:prstGeom prst="rect">
            <a:avLst/>
          </a:prstGeom>
        </p:spPr>
      </p:pic>
      <p:pic>
        <p:nvPicPr>
          <p:cNvPr id="22" name="Obrázok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27" b="6723"/>
          <a:stretch/>
        </p:blipFill>
        <p:spPr>
          <a:xfrm>
            <a:off x="6516216" y="2852936"/>
            <a:ext cx="2304256" cy="3311289"/>
          </a:xfrm>
          <a:prstGeom prst="rect">
            <a:avLst/>
          </a:prstGeom>
        </p:spPr>
      </p:pic>
      <p:sp>
        <p:nvSpPr>
          <p:cNvPr id="24" name="Obdĺžnik 23"/>
          <p:cNvSpPr/>
          <p:nvPr/>
        </p:nvSpPr>
        <p:spPr>
          <a:xfrm>
            <a:off x="281299" y="6082697"/>
            <a:ext cx="868318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457200"/>
            <a:r>
              <a:rPr lang="sk-SK" sz="2800" b="1" dirty="0" smtClean="0">
                <a:ln w="22225">
                  <a:solidFill>
                    <a:srgbClr val="EA6312"/>
                  </a:solidFill>
                  <a:prstDash val="solid"/>
                </a:ln>
                <a:solidFill>
                  <a:srgbClr val="EA6312">
                    <a:lumMod val="40000"/>
                    <a:lumOff val="60000"/>
                  </a:srgbClr>
                </a:solidFill>
                <a:latin typeface="Century Gothic" panose="020B0502020202020204"/>
              </a:rPr>
              <a:t>ruža </a:t>
            </a:r>
            <a:r>
              <a:rPr lang="sk-SK" sz="2800" b="1" dirty="0" smtClean="0">
                <a:ln w="22225">
                  <a:solidFill>
                    <a:srgbClr val="EA6312"/>
                  </a:solidFill>
                  <a:prstDash val="solid"/>
                </a:ln>
                <a:solidFill>
                  <a:srgbClr val="EA6312">
                    <a:lumMod val="40000"/>
                    <a:lumOff val="60000"/>
                  </a:srgbClr>
                </a:solidFill>
                <a:latin typeface="Century Gothic" panose="020B0502020202020204"/>
              </a:rPr>
              <a:t>šípová                 kapsička pastierska</a:t>
            </a:r>
            <a:endParaRPr lang="sk-SK" sz="2800" b="1" dirty="0">
              <a:ln w="22225">
                <a:solidFill>
                  <a:srgbClr val="EA6312"/>
                </a:solidFill>
                <a:prstDash val="solid"/>
              </a:ln>
              <a:solidFill>
                <a:srgbClr val="EA6312">
                  <a:lumMod val="40000"/>
                  <a:lumOff val="60000"/>
                </a:srgb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234625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064896" cy="924475"/>
          </a:xfrm>
        </p:spPr>
        <p:txBody>
          <a:bodyPr/>
          <a:lstStyle/>
          <a:p>
            <a:r>
              <a:rPr lang="sk-SK" sz="2800" b="1" dirty="0" smtClean="0"/>
              <a:t>Nakresli si telo rastliny a popíš jej časti tela...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2800" dirty="0" smtClean="0"/>
              <a:t>Svoj obrázok odfoť a pošli mi... Nezabudni napísať aj časti tela rastliny.</a:t>
            </a:r>
            <a:endParaRPr lang="sk-SK" sz="2800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8" r="15945"/>
          <a:stretch/>
        </p:blipFill>
        <p:spPr>
          <a:xfrm>
            <a:off x="2044460" y="2420888"/>
            <a:ext cx="4960189" cy="4248472"/>
          </a:xfrm>
        </p:spPr>
      </p:pic>
    </p:spTree>
    <p:extLst>
      <p:ext uri="{BB962C8B-B14F-4D97-AF65-F5344CB8AC3E}">
        <p14:creationId xmlns:p14="http://schemas.microsoft.com/office/powerpoint/2010/main" val="6812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75856" y="2204864"/>
            <a:ext cx="3456384" cy="1470025"/>
          </a:xfrm>
        </p:spPr>
        <p:txBody>
          <a:bodyPr/>
          <a:lstStyle/>
          <a:p>
            <a:r>
              <a:rPr lang="sk-SK" sz="4400" b="1" dirty="0" smtClean="0"/>
              <a:t>Výborne...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419872" y="3284984"/>
            <a:ext cx="3888432" cy="861420"/>
          </a:xfrm>
        </p:spPr>
        <p:txBody>
          <a:bodyPr/>
          <a:lstStyle/>
          <a:p>
            <a:r>
              <a:rPr lang="sk-SK" dirty="0" smtClean="0"/>
              <a:t>Naučili sme sa niečo nové...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1331913" cy="1331913"/>
          </a:xfrm>
        </p:spPr>
      </p:pic>
    </p:spTree>
    <p:extLst>
      <p:ext uri="{BB962C8B-B14F-4D97-AF65-F5344CB8AC3E}">
        <p14:creationId xmlns:p14="http://schemas.microsoft.com/office/powerpoint/2010/main" val="128499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TM02455596[[fn=Jar]]</Template>
  <TotalTime>99</TotalTime>
  <Words>77</Words>
  <Application>Microsoft Office PowerPoint</Application>
  <PresentationFormat>Prezentácia na obrazovke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Spring</vt:lpstr>
      <vt:lpstr>Časti rastlín</vt:lpstr>
      <vt:lpstr>Pozoruj rastliny. Z akých častí sa skladá väčšina rastlín?</vt:lpstr>
      <vt:lpstr>Pozoruj obrázky a porovnaj v čo majú rastliny rovnaké, čo odlišné...</vt:lpstr>
      <vt:lpstr>Prezentácia programu PowerPoint</vt:lpstr>
      <vt:lpstr>Nakresli si telo rastliny a popíš jej časti tela... Svoj obrázok odfoť a pošli mi... Nezabudni napísať aj časti tela rastliny.</vt:lpstr>
      <vt:lpstr>Výborne...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Rastliny</dc:title>
  <dc:creator>Lenovo</dc:creator>
  <cp:lastModifiedBy>Lenovo</cp:lastModifiedBy>
  <cp:revision>10</cp:revision>
  <dcterms:created xsi:type="dcterms:W3CDTF">2020-05-03T12:23:24Z</dcterms:created>
  <dcterms:modified xsi:type="dcterms:W3CDTF">2020-05-11T07:18:05Z</dcterms:modified>
</cp:coreProperties>
</file>