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3E3C5-BE8D-41A3-AFD2-4471AB4C9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43001-EA0E-416C-84BA-F10ED6F96A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10E6-AED1-4B82-99FF-1ED0B9050B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3F6CB-B532-4F8A-9D01-04838B67EC7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48F02-4E8D-48BB-8C5E-90DDBFC678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44A6-3365-4873-B0F9-DF2F562512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D6FBF-E63A-4766-B658-2E3168B3C8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AA79-E5B0-4987-9594-178407BEAE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BFE46-A19B-4BAE-8D33-BFD8B7BA98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EA44-ACB1-4D99-80A1-0674AD5BFA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1A4C8FD-1992-4EBA-B96D-083D1BDC84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2E18EF8-ECFE-41F9-8ABE-CFE226D7C8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2" descr="logo_opv_cierno_bi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916113"/>
            <a:ext cx="12969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ázok 1" descr="EU-ESF-VERTICAL-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3" y="1849438"/>
            <a:ext cx="15255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bdĺžnik 5"/>
          <p:cNvSpPr>
            <a:spLocks noChangeArrowheads="1"/>
          </p:cNvSpPr>
          <p:nvPr/>
        </p:nvSpPr>
        <p:spPr bwMode="auto">
          <a:xfrm>
            <a:off x="730250" y="39497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Inovatívne vzdelávanie ako nástroj pre inklúziu MRK do vyučovacieho procesu a spoločnosti na </a:t>
            </a:r>
          </a:p>
          <a:p>
            <a:pPr algn="ctr"/>
            <a:r>
              <a:rPr lang="sk-SK" sz="2000" b="1" dirty="0" smtClean="0"/>
              <a:t>ZŠ Zámutov</a:t>
            </a:r>
            <a:endParaRPr lang="sk-SK" sz="20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Obdĺžnik 6"/>
          <p:cNvSpPr>
            <a:spLocks noChangeArrowheads="1"/>
          </p:cNvSpPr>
          <p:nvPr/>
        </p:nvSpPr>
        <p:spPr bwMode="auto">
          <a:xfrm>
            <a:off x="1903413" y="981075"/>
            <a:ext cx="526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Kód ITMS projektu: 26130130075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ISEBAQEhAVFBQSFxIWFA8VFRQQEBQUFRQVFBQVFRUXHCYeFxojGxQSHy8gIycpLC0sFh8xNTAqNSYsLCkBCQoKDgwOGg8PGikfHyQsLCopKSwpKSkqLCksLCksLykpKTUpKS0pLCkpKSksLCwpLCwsKSksKSkpLCksKSkqLP/AABEIAOUA3AMBIgACEQEDEQH/xAAcAAEAAgMBAQEAAAAAAAAAAAAABQYDBAcBAgj/xABEEAABAwICBQgHBQUIAwAAAAABAAIDBBESIQUGMUFRBxMUImFxgZEyQlJicqGxI4KSosFDU5PC0RYkM2Oy0uHwFTVE/8QAGgEBAAIDAQAAAAAAAAAAAAAAAAMEAQIFBv/EAC4RAQACAQQCAQEFCQEAAAAAAAABAhEDBCExElFBYSIygaHBFEJxcpGx0eHwE//aAAwDAQACEQMRAD8A7iiIgIiICIiAiIgIiICLy6iq3WujhOGSqiDh6gcHP/C25WJtEdiWRVkcoNITZnOP7QwtH5rLYZrY12yF/iWhQzuNKO7Q28Lek8irr9brbYHfiH9Flh1tjdtjkH4T+qxG60p/ePCfSdRR0en4Dtfh+IFvz2Ldina8Xa4OHFpDh8lLW9bfdnLGGRERbsCIiAiIgIiICIiAiIgIiICIiAi8WrPUuPVjFz7R2D+qj1NWunGbMxGX3WVzIm4nvDR27T3DaVV6/XGeQllHTlx/ePBPkwfUnwWbS8tNT9eqkL5DsiBu8+G4eQVeqtc5X9SFogZwaBjPe7d4eaoam5t/L9Pn/SWtPxfFfqzW1GdbWCNh/Zuf1bdkbOqV9UWp1BHa8kkvwgRt+ea1oLuN3EuJ2kkk+ZUpG9rGlz3BrRtcTYKhfWmZ4/PlLhJ0dJSs9CmHe4lxW8a9rR/hsaPILmum+VGNl2Uzecd+8dlGO7iqvDPpDSby1vOz2NiyMYYWng4izW7fWK2ro6l++PwazMQ6ppPX2jiJD3xOI9VrTI7yaoKXlTpwepRvd73VjHzdf5LW0RyL1LgDNNHCPYaDM+3m0A+JVpoeR+jZ/iSTS9hc2NvhgaD81arsfbSbq1JynROFjQuHdI0n5hR/9po3uL2CaB25+X1Y4u+S6XDycaOb/wDKD2ufI/6uWWXULR7m4eiMA4txMd5tIKljZRHXDXzUKh5TamEgOcypZwd1JbfEBfzaVdtXeUOjqyGB5ilOXMy2a4n3XAlru4G/EBRlbyR0rvQklZ7pLZGfmGL5qt6T5FZ8+ZqI3e68OYP5vqFNWNWn1Y+zLryLk+hqzTmjiGTUr6unG0Mc2aVo/wAtwOM7+q4EdrV0fQunYqpmOPE0+tFIx0MzPjjeA4bDnsO66s1tlrMJFERbMCIiAiIgIiICIiAvCUJWuX3uTk0Z3OWXEqHV1fDiOZnqP++GYjL1zsXYP+7VR9Z+UMMvBSWJ2On2tHYwbz27O9RWu2vJmLqendaIZOkGRk7B7v1VPjauXfU5znM+/wBI+ietPbca9z3F7nFznG5cTdxPaSpKlYtCnamldONpmcZD6LP1KrYm04hL0ldJadipWYpDd3qxj0iVRKjSNbpWcQRRuffZAz0Gj2pHHJo7XfVbeq+qNVpeoc4uLYmm01SRdrN/NxjY59iMtguCdoB73q3qtTUEIhpo8I2ueetJI72nuObj8hsAAyXS2+1iOZQWuomqPInDEGyVzhPJkeYbcU7ctjjkZd+2w7N66ZS0rI2NjjY1jGizWMAYxoGwADIBZUXQiIjpCIiLIIiICIiAvLL1EBERAREQEREBERARFpaTrObaAPSfk0fU+C0veKVm0/DMRnh7JJjdgGxvpHieC59yg63YiaOB3VGUrx6x9gdg3/8ACntbdOdDphGw/bSggHe0es7v3DtXKHC5uuRqXnmZ7nv6R6/ynrV8NC2Imr4YxbDAAC47BmVXlKVdc2GPGdp9FvErS1O1Qm0pVFzy4QsIM0+zuij4vP5RmdrQdah0dNpGsZBHkXbzm2OMWxPI32BGW8kDev0HoPQkVJBHTwtwsYPvOJzc5x3uJuSV0ttofMoL3ZdG6Njp4mQwsDI2CzWNFgP6km5J33W0iLoIRERAREQEREBERAREQEREBERAREQEREHirlNWCaplmJ+ygBAO7q3ufO58At3WnSfMUssg9IgMbxxPOEHwuT4Km6SquY0WxgyfVE3482Nv6D7yobq/MV9cz+n5paQrOsGlnVNRJMdhNmDgweiPL5kqODFla1ZWxrmTbM5lYhiZGozWOtDGiMHtcpywaC47Gi//AHxULqbov/yGlYo3ZxtJmlHGOIjLxe6MEcCVNt6edml5xDqvJVqp0Wk56Rtp6mz3X2sj/Zx7MsusRxcRuCu68C9XbiMRhVERFkEREBERAREQEREBEVR1h1l5ivomX6jniKThina7Bf7zY/xLS14r2zEZW5ERbsCIiAiIgIiIKHyk1RdJSUw9Yl5Hb6DPq9QWu016lsI9GnjZGBuxWxO+rfJSGmZOe04xm6Mwt8hzh/1FQWkX85PNJ7T3nwvl8rLi7i+b2/j/AGWaRxDSZGthkSyxwLajgVOZSq/rRUc3Tni/L9P1+StXIPobDT1NYRnO8RtP+XDe/wCd0g+6FROUGezo4+AufK/8y7bqBo0waMoYiLOELHPHvvGN/wCZxXW2Vfs5V9SeVgREXQQiIiAiIgIiICIiAiIg8e4AEnYMyexcU10ndPRTVQJBdWNLXj0mtET+bI7QCzyXTNedJczRS2NnS2ib3vvit90OPgqRrNoss0LEy3WfJzp8Gm3yAVDc2zaI9cpKRw6Lq5pYVVJT1IFudjY4t9lxHWblwdceCklzjkV0vipp6UnOB+No9yW5P5w/zXR1dpOYy0kREWzAiIgIi8Qcvo34tL1UnsvqPyNc0f6QtCOBSGi2/wB9qz71X9Xr2GnXm9W32pXI6YYadbsVMs8NOt2GnUEyy4zr+0yVckY2kFg7ySwfQL9LwxhrWtGxoAHcBZfm3WD/ANq0caiIeBqLfqv0qvQ7X7kKt+xERWmgiIgIiICIiDwqo6w6araMmRwbJT75ms60Y/zG32e8Mss7K3rwtByIv2LS9PKMZwzE4VvRGsZqW3imjed7Rk4d7Tn9VuPmqr+r+H/lVHW3kxN3VNAebk2mmvhY48Yz6h7PR7t9Y0HrlWRymF8jw9hwvikJyIHouDs2HMea5mtXWp1aUkYl02u0I+okhdO4c1FidzdhdzjhtfgPS81pa2MErebFrNGQ3XX1Q6YMzL3IOxzDtB4L5nVC+vNox/WfmUsVc+0dQ1NFUdIoxfG1zHMLTJhuQ6xaO1osVO/2x0t+7b/Ad/VbtbJzd33LSPWBLT5hUrTGuE7yWsnlDdl+cfn81Y09XVtxWWJisJyp5Sq+PJ7ogfZ5o4vLEt/V3WnTFc+0IhZGD1qiSIljewAOGN3YD3kLU1Q5MHzYZ6zExhzEGYlf2yHawdnpdy6rTUrI2NjYwMa0WaxowtA4ABdLS0792mUVpj4h7A0hoDnYiBm6wFzxsNiyIitoxeFeog5po9ltIVLeMlQPMvW9DTrDWM5vSkvAva78TWk/UqaZT2JC8zrxjUmFys8MMNOtyOFZI4llwqtkcF1xdzWknPOQZJjPcyZzv0X6TBX525VaL+9ybseIX+JrXfVxXe9A14npaaYG4liieD8TAf1Xo9pOaQr37b6IiuIxERAREQEREBERAVP5Q9FUxg6RJH9q0sayQdV5ufRcfWaBiNjwyVwVE19kM1TSUbeIe7vccDfIB/moNxbx05bUjMvNF0QjihkuQZWElpN8gRhN+4lbD6gbLi/C+ap2vGvQbK6npiCIQI8YzaMORt43Hgqjo/R9dMyWuEUskUQP2mZBdfPA0ZuDbG5bs8Dbj/strzMwn8sLpr/I8UpLPaGLuz/4WXkWpIJukSyMa6ogezBfMMiezquDTsdibKL8ANmd6tQa0c/C6CQ3Dx1STcg7WkHeFtclmlej6UbGTZs4fC4bsfpxk+LSPvq1tI8J8bQ1vy7yiIuqgEREBERBR9coMFXFL7bQPFh/o5qm4RiAdxAKxa70mKnEgGcTgfuu6p+oPgsWr9TjiA3t+i4G/p43ysac8JINWORyyOctOolXPhI5rysUV8MoGwNPkS0/Jw8ldeSDSnO6LiZlip3PiIG4A4mfkc1RGt1KJYXA7r+RFj9VA8jmlzBXS0bzYVDSACf20NzYD3mGQ/cC7WxvxhDqQ7WiIuqhEREBERAREQEREHhXENbtaXNqJ3Q3NRUFzIsIL3xxW5sOY0XJe5o6oG8k5rsmlxIYJRCAZHNLWXOFoLsrk7gL38FAao8n0FE4zuPPVT/TqXC1vdibnzbN3E2FyVBq6f8A6TEfEctqzhUNR+SHJs1e3LIto73/AIxG34ASOJOxdXiiDQGtADQAA0CwAGwADYF9opa1ivTEzlzvXjknjqMVRR4YZ8y6P0YJTtubDqPvfrAZ3zB2jkNSyop5+ux0dTAWP5t4s7E03Y7LJwu3aLg22lfqJQus2qNPXMDZmdZt8EzcpY7+y7eOw3CjvpRPMdsxZv6J0kyop4aiPNk0bJG9z2hw+q21Aal6GlpKbosrg/mnvEcoyDo3HG3q+qQSRbdYWyU+pY6aiIiyCIiDFUwB7HscMngtPcRYqh6EnME74H7WktP6HxFj4roKpevmjSxzKxg2WbJ/I79PJUt5pedMx8N6TiUvNKoyqnWCi0mJIwb5jateolXA8cLLXq5LgjiqBpynfT1EdTEbOa5rg7g9hu2/YQLHuPFXiQrR0lo0SxuaRu8fDt3+Cs6V/CcsWjMOl6v6aZV00VSzZI25btLXDJ7D2hwI8FIrjfJvrIaOpdRzOtFM4WJ9FkpsGu+FwwjyPFdjC7+nfzrlVmMPURFIwIiICIiAiIgIiICIiAiIgIiICIiAiIgLFU0zZGOY8Xa4EOadhB2rKiDktTE+gqnQvJLDmx+5zDsPeNh7R2hSTn3FwcirfrTq42sgMZOF7etFJ7Lu3i07CP1AXMaCvfTyupqgYXNNiDu4EHeDkQVxt1tvGfKqelk5gWaKFfUUd8xsK2o41z5lKqutWrmNvONGfDv3eO7tParLyc67c6G0VQ77ZgtHI79q0eqT7YHmBfitsxAggi4ORB2WVP1h1cLXCWMkG4LXAkOuMxnueOO/v229tufCcSjvXLsaKk6k698+G09SQ2cZNkya2b9A/s37uAuy7lbxaMwgmMCIi2YEREBERAREQEREBERAREQEREBERAREQFWtc9TWVseJtmTsH2cu4jbgfba36eYNlRYtEWjEjimi9NyUsppqlhaWmxB2jgQd7TuIV2p5mvaHNIIO8KY1q1PgrowJBhkb/hzt9NnYfaad7T4WOa5hNHWaLl5uYXjcbNkFzE/4Tudb1Tn4ZrkbjaY5qnrdeXPWtPICCCLg7RuUfR6fjmbdpz3t3pNUrneMxPKWEZpXQzXXcDnxP83+7z4qa1e15khtDVhzmjITbZGjdjHrDtGfeouSp7ViMzTk5tx5EfCd3ds7tqtaWtbT6a2rEusUtUyRoexwc07HNNwVmXKtHPlhcX08pG9zBv8AiYcj3i/erVo7Xe9hPHY+2zNv4TmPmunp7ulu+EE0mFrRalJpSKT0JGu7L2d5HNbV1biYnpo9ReBFkeovCVrS6TiabGRt/ZBxHyGa1m0V7kbSKs6U5QaSFwiDnSyuOFsETccrnWvYDjkfJTGi6maRuOWEQ32RYxJIB75Awg9gJ71it626Zw3kRFuwIiICIiAiIgIiICIiAsNXRslY6ORjXsdkWOAc0+BWZEHN9PclpaTJRPtv5h7rH7j/ANHeaptZW1NO7m543NdweMJPcdju8XXelr1uj4pmFksbZGna17Q4eRVa+3rZtFphwdus7PWuFtwaVidsePortprkao5c4XyU5z6rTzsRJ4tfcgdgcFSNJciFezOGWCYZ73U7+yzSHD8yqzs/SWNRJU7wbWPdY/RS0L3HbZ/xdV/4xt8QVz2XUXS8JP8AdJrD1o3MlB7gxxPyWSni0mw2MNWO+CX/AGqvba2ht5w6Q2nadrXN7242+BZc+bQt2nfI3Jk57hJb8rjf5KgU9RpG3oVP8F/+1ZJNG6UlyEVUb8WvjHm6wWtdDUjqWJtDo3/lpm+lOB8RjUdX68RR353SMLPda5rpD3NYC5UVvJVpKc3dGxl9pllBPkzESpvRfIG296mscRe+CBgjFuBe/FfwAVqmhqz3aWnlX0jdMcrVNsiZPUuOTXSHmYnE7gDd5PZhCzaL0RpnSdsTRQUrtpLSyRzeDWE43n4i0Z3z2LpOr+odDRZ09M1r/wB868s38R9yO4ZKfVim1pWczy1m8oDVbUqloG2hZeQiz6h9nTP73eqPdFgp+yIrUREdNBERZBERAREQEUbJrHTNkMLp4xKAwmEyMEgD3NYwlhN83PY0cS4DetzpHYUGZFh6SOBTpI4FBmRRtXrFTxOwyzxxu6nVfIxjvtC4MyJ9YseBxwm2xY261UhLWiphu4yNDedjuXRC8rQMWZaNo3b0EsihBrrQ4S/ptPhADi/n4cIaXFgN8VrYgW34iy3KPTcM2PmpWSYHFj+be2TC8bWuwk2cOBzQb6LD0ocCnShwKDMiw9KHAp0ocCgzIsPShwKdKHAoMyLD0ocCnShwKDMiw9KHAp0ocCgzIsPShwKdKHAoMyLD0ocCnShwKDMiw9KHAp0ocCgzIsPShwKdKHAoMyLD0ocCnShwKCtaQ1TZLI+UyOD3Pp5G+kWNEMlO8twYsJLuYALrXs63fFScmUbomROlDnR88WTGFpe10uI4mnFkWuLS22wRsHq3REGxo7UEQziZswcRPUThro8VjPhvgJf1HXYLuG0OeLDFcfdRqMHyiYyRE8/FUODqdrsT42vGbsWK939U36oY0dYA3IgaU1H52aeaOoLDUc0JWPZz0b2xhwwZOa4MIdhIBGRePWy12cnLQQRORZjIsowBzMbS2JgF8OWdyQb3yDURBjZybFrXtjrDGZL4sMVm54A9jAHjm48EbWNDSHNbcB2y1m0Zo0Qte24Je9z3ODcO0ANFrnJrWsaOxoREG4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data:image/jpeg;base64,/9j/4AAQSkZJRgABAQAAAQABAAD/2wCEAAkGBhISEBAQEhAVFBQSFxIWFA8VFRQQEBQUFRQVFBQVFRUXHCYeFxojGxQSHy8gIycpLC0sFh8xNTAqNSYsLCkBCQoKDgwOGg8PGikfHyQsLCopKSwpKSkqLCksLCksLykpKTUpKS0pLCkpKSksLCwpLCwsKSksKSkpLCksKSkqLP/AABEIAOUA3AMBIgACEQEDEQH/xAAcAAEAAgMBAQEAAAAAAAAAAAAABQYDBAcBAgj/xABEEAABAwICBQgHBQUIAwAAAAABAAIDBBESIQUGMUFRBxMUImFxgZEyQlJicqGxI4KSosFDU5PC0RYkM2Oy0uHwFTVE/8QAGgEBAAIDAQAAAAAAAAAAAAAAAAMEAQIFBv/EAC4RAQACAQQCAQEFCQEAAAAAAAABAhEDBCExElFBYSIygaHBFEJxcpGx0eHwE//aAAwDAQACEQMRAD8A7iiIgIiICIiAiIgIiICLy6iq3WujhOGSqiDh6gcHP/C25WJtEdiWRVkcoNITZnOP7QwtH5rLYZrY12yF/iWhQzuNKO7Q28Lek8irr9brbYHfiH9Flh1tjdtjkH4T+qxG60p/ePCfSdRR0en4Dtfh+IFvz2Ldina8Xa4OHFpDh8lLW9bfdnLGGRERbsCIiAiIgIiICIiAiIgIiICIiAi8WrPUuPVjFz7R2D+qj1NWunGbMxGX3WVzIm4nvDR27T3DaVV6/XGeQllHTlx/ePBPkwfUnwWbS8tNT9eqkL5DsiBu8+G4eQVeqtc5X9SFogZwaBjPe7d4eaoam5t/L9Pn/SWtPxfFfqzW1GdbWCNh/Zuf1bdkbOqV9UWp1BHa8kkvwgRt+ea1oLuN3EuJ2kkk+ZUpG9rGlz3BrRtcTYKhfWmZ4/PlLhJ0dJSs9CmHe4lxW8a9rR/hsaPILmum+VGNl2Uzecd+8dlGO7iqvDPpDSby1vOz2NiyMYYWng4izW7fWK2ro6l++PwazMQ6ppPX2jiJD3xOI9VrTI7yaoKXlTpwepRvd73VjHzdf5LW0RyL1LgDNNHCPYaDM+3m0A+JVpoeR+jZ/iSTS9hc2NvhgaD81arsfbSbq1JynROFjQuHdI0n5hR/9po3uL2CaB25+X1Y4u+S6XDycaOb/wDKD2ufI/6uWWXULR7m4eiMA4txMd5tIKljZRHXDXzUKh5TamEgOcypZwd1JbfEBfzaVdtXeUOjqyGB5ilOXMy2a4n3XAlru4G/EBRlbyR0rvQklZ7pLZGfmGL5qt6T5FZ8+ZqI3e68OYP5vqFNWNWn1Y+zLryLk+hqzTmjiGTUr6unG0Mc2aVo/wAtwOM7+q4EdrV0fQunYqpmOPE0+tFIx0MzPjjeA4bDnsO66s1tlrMJFERbMCIiAiIgIiICIiAvCUJWuX3uTk0Z3OWXEqHV1fDiOZnqP++GYjL1zsXYP+7VR9Z+UMMvBSWJ2On2tHYwbz27O9RWu2vJmLqendaIZOkGRk7B7v1VPjauXfU5znM+/wBI+ietPbca9z3F7nFznG5cTdxPaSpKlYtCnamldONpmcZD6LP1KrYm04hL0ldJadipWYpDd3qxj0iVRKjSNbpWcQRRuffZAz0Gj2pHHJo7XfVbeq+qNVpeoc4uLYmm01SRdrN/NxjY59iMtguCdoB73q3qtTUEIhpo8I2ueetJI72nuObj8hsAAyXS2+1iOZQWuomqPInDEGyVzhPJkeYbcU7ctjjkZd+2w7N66ZS0rI2NjjY1jGizWMAYxoGwADIBZUXQiIjpCIiLIIiICIiAvLL1EBERAREQEREBERARFpaTrObaAPSfk0fU+C0veKVm0/DMRnh7JJjdgGxvpHieC59yg63YiaOB3VGUrx6x9gdg3/8ACntbdOdDphGw/bSggHe0es7v3DtXKHC5uuRqXnmZ7nv6R6/ynrV8NC2Imr4YxbDAAC47BmVXlKVdc2GPGdp9FvErS1O1Qm0pVFzy4QsIM0+zuij4vP5RmdrQdah0dNpGsZBHkXbzm2OMWxPI32BGW8kDev0HoPQkVJBHTwtwsYPvOJzc5x3uJuSV0ttofMoL3ZdG6Njp4mQwsDI2CzWNFgP6km5J33W0iLoIRERAREQEREBERAREQEREBERAREQEREHirlNWCaplmJ+ygBAO7q3ufO58At3WnSfMUssg9IgMbxxPOEHwuT4Km6SquY0WxgyfVE3482Nv6D7yobq/MV9cz+n5paQrOsGlnVNRJMdhNmDgweiPL5kqODFla1ZWxrmTbM5lYhiZGozWOtDGiMHtcpywaC47Gi//AHxULqbov/yGlYo3ZxtJmlHGOIjLxe6MEcCVNt6edml5xDqvJVqp0Wk56Rtp6mz3X2sj/Zx7MsusRxcRuCu68C9XbiMRhVERFkEREBERAREQEREBEVR1h1l5ivomX6jniKThina7Bf7zY/xLS14r2zEZW5ERbsCIiAiIgIiIKHyk1RdJSUw9Yl5Hb6DPq9QWu016lsI9GnjZGBuxWxO+rfJSGmZOe04xm6Mwt8hzh/1FQWkX85PNJ7T3nwvl8rLi7i+b2/j/AGWaRxDSZGthkSyxwLajgVOZSq/rRUc3Tni/L9P1+StXIPobDT1NYRnO8RtP+XDe/wCd0g+6FROUGezo4+AufK/8y7bqBo0waMoYiLOELHPHvvGN/wCZxXW2Vfs5V9SeVgREXQQiIiAiIgIiICIiAiIg8e4AEnYMyexcU10ndPRTVQJBdWNLXj0mtET+bI7QCzyXTNedJczRS2NnS2ib3vvit90OPgqRrNoss0LEy3WfJzp8Gm3yAVDc2zaI9cpKRw6Lq5pYVVJT1IFudjY4t9lxHWblwdceCklzjkV0vipp6UnOB+No9yW5P5w/zXR1dpOYy0kREWzAiIgIi8Qcvo34tL1UnsvqPyNc0f6QtCOBSGi2/wB9qz71X9Xr2GnXm9W32pXI6YYadbsVMs8NOt2GnUEyy4zr+0yVckY2kFg7ySwfQL9LwxhrWtGxoAHcBZfm3WD/ANq0caiIeBqLfqv0qvQ7X7kKt+xERWmgiIgIiICIiDwqo6w6araMmRwbJT75ms60Y/zG32e8Mss7K3rwtByIv2LS9PKMZwzE4VvRGsZqW3imjed7Rk4d7Tn9VuPmqr+r+H/lVHW3kxN3VNAebk2mmvhY48Yz6h7PR7t9Y0HrlWRymF8jw9hwvikJyIHouDs2HMea5mtXWp1aUkYl02u0I+okhdO4c1FidzdhdzjhtfgPS81pa2MErebFrNGQ3XX1Q6YMzL3IOxzDtB4L5nVC+vNox/WfmUsVc+0dQ1NFUdIoxfG1zHMLTJhuQ6xaO1osVO/2x0t+7b/Ad/VbtbJzd33LSPWBLT5hUrTGuE7yWsnlDdl+cfn81Y09XVtxWWJisJyp5Sq+PJ7ogfZ5o4vLEt/V3WnTFc+0IhZGD1qiSIljewAOGN3YD3kLU1Q5MHzYZ6zExhzEGYlf2yHawdnpdy6rTUrI2NjYwMa0WaxowtA4ABdLS0792mUVpj4h7A0hoDnYiBm6wFzxsNiyIitoxeFeog5po9ltIVLeMlQPMvW9DTrDWM5vSkvAva78TWk/UqaZT2JC8zrxjUmFys8MMNOtyOFZI4llwqtkcF1xdzWknPOQZJjPcyZzv0X6TBX525VaL+9ybseIX+JrXfVxXe9A14npaaYG4liieD8TAf1Xo9pOaQr37b6IiuIxERAREQEREBERAVP5Q9FUxg6RJH9q0sayQdV5ufRcfWaBiNjwyVwVE19kM1TSUbeIe7vccDfIB/moNxbx05bUjMvNF0QjihkuQZWElpN8gRhN+4lbD6gbLi/C+ap2vGvQbK6npiCIQI8YzaMORt43Hgqjo/R9dMyWuEUskUQP2mZBdfPA0ZuDbG5bs8Dbj/strzMwn8sLpr/I8UpLPaGLuz/4WXkWpIJukSyMa6ogezBfMMiezquDTsdibKL8ANmd6tQa0c/C6CQ3Dx1STcg7WkHeFtclmlej6UbGTZs4fC4bsfpxk+LSPvq1tI8J8bQ1vy7yiIuqgEREBERBR9coMFXFL7bQPFh/o5qm4RiAdxAKxa70mKnEgGcTgfuu6p+oPgsWr9TjiA3t+i4G/p43ysac8JINWORyyOctOolXPhI5rysUV8MoGwNPkS0/Jw8ldeSDSnO6LiZlip3PiIG4A4mfkc1RGt1KJYXA7r+RFj9VA8jmlzBXS0bzYVDSACf20NzYD3mGQ/cC7WxvxhDqQ7WiIuqhEREBERAREQEREHhXENbtaXNqJ3Q3NRUFzIsIL3xxW5sOY0XJe5o6oG8k5rsmlxIYJRCAZHNLWXOFoLsrk7gL38FAao8n0FE4zuPPVT/TqXC1vdibnzbN3E2FyVBq6f8A6TEfEctqzhUNR+SHJs1e3LIto73/AIxG34ASOJOxdXiiDQGtADQAA0CwAGwADYF9opa1ivTEzlzvXjknjqMVRR4YZ8y6P0YJTtubDqPvfrAZ3zB2jkNSyop5+ux0dTAWP5t4s7E03Y7LJwu3aLg22lfqJQus2qNPXMDZmdZt8EzcpY7+y7eOw3CjvpRPMdsxZv6J0kyop4aiPNk0bJG9z2hw+q21Aal6GlpKbosrg/mnvEcoyDo3HG3q+qQSRbdYWyU+pY6aiIiyCIiDFUwB7HscMngtPcRYqh6EnME74H7WktP6HxFj4roKpevmjSxzKxg2WbJ/I79PJUt5pedMx8N6TiUvNKoyqnWCi0mJIwb5jateolXA8cLLXq5LgjiqBpynfT1EdTEbOa5rg7g9hu2/YQLHuPFXiQrR0lo0SxuaRu8fDt3+Cs6V/CcsWjMOl6v6aZV00VSzZI25btLXDJ7D2hwI8FIrjfJvrIaOpdRzOtFM4WJ9FkpsGu+FwwjyPFdjC7+nfzrlVmMPURFIwIiICIiAiIgIiICIiAiIgIiICIiAiIgLFU0zZGOY8Xa4EOadhB2rKiDktTE+gqnQvJLDmx+5zDsPeNh7R2hSTn3FwcirfrTq42sgMZOF7etFJ7Lu3i07CP1AXMaCvfTyupqgYXNNiDu4EHeDkQVxt1tvGfKqelk5gWaKFfUUd8xsK2o41z5lKqutWrmNvONGfDv3eO7tParLyc67c6G0VQ77ZgtHI79q0eqT7YHmBfitsxAggi4ORB2WVP1h1cLXCWMkG4LXAkOuMxnueOO/v229tufCcSjvXLsaKk6k698+G09SQ2cZNkya2b9A/s37uAuy7lbxaMwgmMCIi2YEREBERAREQEREBERAREQEREBERAREQFWtc9TWVseJtmTsH2cu4jbgfba36eYNlRYtEWjEjimi9NyUsppqlhaWmxB2jgQd7TuIV2p5mvaHNIIO8KY1q1PgrowJBhkb/hzt9NnYfaad7T4WOa5hNHWaLl5uYXjcbNkFzE/4Tudb1Tn4ZrkbjaY5qnrdeXPWtPICCCLg7RuUfR6fjmbdpz3t3pNUrneMxPKWEZpXQzXXcDnxP83+7z4qa1e15khtDVhzmjITbZGjdjHrDtGfeouSp7ViMzTk5tx5EfCd3ds7tqtaWtbT6a2rEusUtUyRoexwc07HNNwVmXKtHPlhcX08pG9zBv8AiYcj3i/erVo7Xe9hPHY+2zNv4TmPmunp7ulu+EE0mFrRalJpSKT0JGu7L2d5HNbV1biYnpo9ReBFkeovCVrS6TiabGRt/ZBxHyGa1m0V7kbSKs6U5QaSFwiDnSyuOFsETccrnWvYDjkfJTGi6maRuOWEQ32RYxJIB75Awg9gJ71it626Zw3kRFuwIiICIiAiIgIiICIiAsNXRslY6ORjXsdkWOAc0+BWZEHN9PclpaTJRPtv5h7rH7j/ANHeaptZW1NO7m543NdweMJPcdju8XXelr1uj4pmFksbZGna17Q4eRVa+3rZtFphwdus7PWuFtwaVidsePortprkao5c4XyU5z6rTzsRJ4tfcgdgcFSNJciFezOGWCYZ73U7+yzSHD8yqzs/SWNRJU7wbWPdY/RS0L3HbZ/xdV/4xt8QVz2XUXS8JP8AdJrD1o3MlB7gxxPyWSni0mw2MNWO+CX/AGqvba2ht5w6Q2nadrXN7242+BZc+bQt2nfI3Jk57hJb8rjf5KgU9RpG3oVP8F/+1ZJNG6UlyEVUb8WvjHm6wWtdDUjqWJtDo3/lpm+lOB8RjUdX68RR353SMLPda5rpD3NYC5UVvJVpKc3dGxl9pllBPkzESpvRfIG296mscRe+CBgjFuBe/FfwAVqmhqz3aWnlX0jdMcrVNsiZPUuOTXSHmYnE7gDd5PZhCzaL0RpnSdsTRQUrtpLSyRzeDWE43n4i0Z3z2LpOr+odDRZ09M1r/wB868s38R9yO4ZKfVim1pWczy1m8oDVbUqloG2hZeQiz6h9nTP73eqPdFgp+yIrUREdNBERZBERAREQEUbJrHTNkMLp4xKAwmEyMEgD3NYwlhN83PY0cS4DetzpHYUGZFh6SOBTpI4FBmRRtXrFTxOwyzxxu6nVfIxjvtC4MyJ9YseBxwm2xY261UhLWiphu4yNDedjuXRC8rQMWZaNo3b0EsihBrrQ4S/ptPhADi/n4cIaXFgN8VrYgW34iy3KPTcM2PmpWSYHFj+be2TC8bWuwk2cOBzQb6LD0ocCnShwKDMiw9KHAp0ocCgzIsPShwKdKHAoMyLD0ocCnShwKDMiw9KHAp0ocCgzIsPShwKdKHAoMyLD0ocCnShwKDMiw9KHAp0ocCgzIsPShwKdKHAoMyLD0ocCnShwKCtaQ1TZLI+UyOD3Pp5G+kWNEMlO8twYsJLuYALrXs63fFScmUbomROlDnR88WTGFpe10uI4mnFkWuLS22wRsHq3REGxo7UEQziZswcRPUThro8VjPhvgJf1HXYLuG0OeLDFcfdRqMHyiYyRE8/FUODqdrsT42vGbsWK939U36oY0dYA3IgaU1H52aeaOoLDUc0JWPZz0b2xhwwZOa4MIdhIBGRePWy12cnLQQRORZjIsowBzMbS2JgF8OWdyQb3yDURBjZybFrXtjrDGZL4sMVm54A9jAHjm48EbWNDSHNbcB2y1m0Zo0Qte24Je9z3ODcO0ANFrnJrWsaOxoREG4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10" name="Picture 6" descr="http://ilustrace.pixmac.cz/4/3d-golden-islamsky-symbol-pixmac-ilustrace-42065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065677" cy="2143140"/>
          </a:xfrm>
          <a:prstGeom prst="rect">
            <a:avLst/>
          </a:prstGeom>
          <a:noFill/>
        </p:spPr>
      </p:pic>
      <p:pic>
        <p:nvPicPr>
          <p:cNvPr id="21512" name="Picture 8" descr="http://img.blesk.cz/img/1/article/259294_mekka-islam-pout-mesita-nabozen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66"/>
            <a:ext cx="4814892" cy="2599671"/>
          </a:xfrm>
          <a:prstGeom prst="rect">
            <a:avLst/>
          </a:prstGeom>
          <a:noFill/>
        </p:spPr>
      </p:pic>
      <p:pic>
        <p:nvPicPr>
          <p:cNvPr id="21514" name="Picture 10" descr="http://img.cas.sk/img/4/article/579714_islam-moslimka-zena-burka-crop-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643206" cy="2686051"/>
          </a:xfrm>
          <a:prstGeom prst="rect">
            <a:avLst/>
          </a:prstGeom>
          <a:noFill/>
        </p:spPr>
      </p:pic>
      <p:pic>
        <p:nvPicPr>
          <p:cNvPr id="21516" name="Picture 12" descr="http://img.sk.prg.cmestatic.com/media/images/580xX/Jul2010/2167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428868"/>
            <a:ext cx="2811296" cy="3971923"/>
          </a:xfrm>
          <a:prstGeom prst="rect">
            <a:avLst/>
          </a:prstGeom>
          <a:noFill/>
        </p:spPr>
      </p:pic>
      <p:pic>
        <p:nvPicPr>
          <p:cNvPr id="21518" name="Picture 14" descr="http://img.aktualne.centrum.cz/109/71/1097183-saudska-arabie-kral-abdalla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072074"/>
            <a:ext cx="2143140" cy="1428750"/>
          </a:xfrm>
          <a:prstGeom prst="rect">
            <a:avLst/>
          </a:prstGeom>
          <a:noFill/>
        </p:spPr>
      </p:pic>
      <p:pic>
        <p:nvPicPr>
          <p:cNvPr id="21520" name="Picture 16" descr="http://ilusoria-yhwh.webovka.eu/estampas/islamist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928934"/>
            <a:ext cx="2738487" cy="205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57224" y="714357"/>
            <a:ext cx="72152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/>
              <a:t>Budhizmus</a:t>
            </a:r>
            <a:endParaRPr lang="sk-SK" sz="2800" dirty="0" smtClean="0"/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•          učenie Budhu, ktorý sa narodil v kráľovskej rodine okolo roku 560 pred Kr.</a:t>
            </a:r>
          </a:p>
          <a:p>
            <a:r>
              <a:rPr lang="sk-SK" dirty="0" smtClean="0"/>
              <a:t>•          vyznáva ho 300 - 500 miliónov ľudí</a:t>
            </a:r>
          </a:p>
          <a:p>
            <a:r>
              <a:rPr lang="sk-SK" dirty="0" smtClean="0"/>
              <a:t>•          náboženstvo bez bohov</a:t>
            </a:r>
          </a:p>
          <a:p>
            <a:r>
              <a:rPr lang="sk-SK" dirty="0" smtClean="0"/>
              <a:t>•          sám Budha nie je boh, ale osvietený človek</a:t>
            </a:r>
          </a:p>
          <a:p>
            <a:r>
              <a:rPr lang="sk-SK" dirty="0" smtClean="0"/>
              <a:t>•          viera v </a:t>
            </a:r>
            <a:r>
              <a:rPr lang="sk-SK" dirty="0" err="1" smtClean="0"/>
              <a:t>znovuvtelenie</a:t>
            </a:r>
            <a:r>
              <a:rPr lang="sk-SK" dirty="0" smtClean="0"/>
              <a:t> (reinkarnáciu)</a:t>
            </a:r>
          </a:p>
          <a:p>
            <a:r>
              <a:rPr lang="sk-SK" dirty="0" smtClean="0"/>
              <a:t>•          rozšírené hlavne vo východnej</a:t>
            </a:r>
            <a:br>
              <a:rPr lang="sk-SK" dirty="0" smtClean="0"/>
            </a:br>
            <a:r>
              <a:rPr lang="sk-SK" dirty="0" smtClean="0"/>
              <a:t>Ázii (Čína, Japonsko, Mongolsko, Tibet, Vietnam… )</a:t>
            </a:r>
          </a:p>
        </p:txBody>
      </p:sp>
      <p:pic>
        <p:nvPicPr>
          <p:cNvPr id="23554" name="Picture 2" descr="http://files.budhizmus.webnode.sk/200000000-741d775176/budhiz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4933950" cy="1971676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9/95/Prayer_wheels_in_Samye.jpg/220px-Prayer_wheels_in_Sam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1" y="2285992"/>
            <a:ext cx="2286015" cy="171451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500826" y="4286256"/>
            <a:ext cx="248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motlitebné</a:t>
            </a:r>
            <a:r>
              <a:rPr lang="sk-SK" dirty="0" smtClean="0"/>
              <a:t> mlynčeky</a:t>
            </a:r>
            <a:endParaRPr lang="sk-SK" dirty="0"/>
          </a:p>
        </p:txBody>
      </p:sp>
      <p:pic>
        <p:nvPicPr>
          <p:cNvPr id="23558" name="Picture 6" descr="http://upload.wikimedia.org/wikipedia/commons/thumb/d/df/Dharma_Wheel.svg/220px-Dharma_Whee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2008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357166"/>
            <a:ext cx="77867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Hinduizmus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•          patrí k najstarším náboženstvám na svete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•          vzniklo v Indii, nemá zakladateľa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•          hlavná trojica božstiev: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Brahma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(stvoriteľ),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Višna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(uchovávateľ) a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Šiva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(ničiteľ)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•          často sú zobrazovaní s viacerými hlavami a rukami, čo symbolizuje ich moc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14348" y="2428868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dirty="0" smtClean="0">
                <a:cs typeface="Arial" charset="0"/>
              </a:rPr>
              <a:t> -         viera v odplatu dobrých a zlých skutkov - </a:t>
            </a:r>
            <a:r>
              <a:rPr lang="sk-SK" dirty="0" err="1" smtClean="0">
                <a:cs typeface="Arial" charset="0"/>
              </a:rPr>
              <a:t>karma</a:t>
            </a:r>
            <a:endParaRPr lang="sk-SK" dirty="0" smtClean="0">
              <a:cs typeface="Arial" charset="0"/>
            </a:endParaRPr>
          </a:p>
          <a:p>
            <a:pPr lvl="0" eaLnBrk="0" hangingPunct="0"/>
            <a:r>
              <a:rPr lang="sk-SK" dirty="0" smtClean="0">
                <a:cs typeface="Arial" charset="0"/>
              </a:rPr>
              <a:t>•          viera v prevtelenie - reinkarnáciu (aj zvieraciu)</a:t>
            </a:r>
          </a:p>
          <a:p>
            <a:pPr lvl="0" eaLnBrk="0" hangingPunct="0"/>
            <a:r>
              <a:rPr lang="sk-SK" dirty="0" smtClean="0">
                <a:cs typeface="Arial" charset="0"/>
              </a:rPr>
              <a:t>•          nemá kňazov, len učiteľov a duchovných vodcov</a:t>
            </a:r>
          </a:p>
          <a:p>
            <a:pPr lvl="0" eaLnBrk="0" hangingPunct="0"/>
            <a:r>
              <a:rPr lang="sk-SK" dirty="0" smtClean="0">
                <a:cs typeface="Arial" charset="0"/>
              </a:rPr>
              <a:t>•          typická pre hinduistov je tolerancia (vzájomné rešpektovanie) aj úcta ku zvieratám</a:t>
            </a:r>
          </a:p>
          <a:p>
            <a:pPr lvl="0" eaLnBrk="0" hangingPunct="0"/>
            <a:r>
              <a:rPr lang="sk-SK" dirty="0" smtClean="0">
                <a:cs typeface="Arial" charset="0"/>
              </a:rPr>
              <a:t>•          kravy - posvätné, zákaz konzumácie hovädzieho mäsa, strava hinduistov je prevažne vegetariánska</a:t>
            </a:r>
          </a:p>
        </p:txBody>
      </p:sp>
      <p:pic>
        <p:nvPicPr>
          <p:cNvPr id="24582" name="Picture 6" descr="http://img.topky.sk/big/1129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4"/>
            <a:ext cx="3217888" cy="1928825"/>
          </a:xfrm>
          <a:prstGeom prst="rect">
            <a:avLst/>
          </a:prstGeom>
          <a:noFill/>
        </p:spPr>
      </p:pic>
      <p:pic>
        <p:nvPicPr>
          <p:cNvPr id="24584" name="Picture 8" descr="Autor: David Kol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357694"/>
            <a:ext cx="1449295" cy="2214578"/>
          </a:xfrm>
          <a:prstGeom prst="rect">
            <a:avLst/>
          </a:prstGeom>
          <a:noFill/>
        </p:spPr>
      </p:pic>
      <p:pic>
        <p:nvPicPr>
          <p:cNvPr id="24586" name="Picture 10" descr="http://www.rue89.com/sites/news/files/assets/image/2010/09/deesse_multitache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500570"/>
            <a:ext cx="2185972" cy="204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14414" y="889844"/>
            <a:ext cx="56435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 </a:t>
            </a:r>
          </a:p>
          <a:p>
            <a:pPr algn="ctr"/>
            <a:r>
              <a:rPr lang="sk-SK" sz="2400" b="1" dirty="0" smtClean="0"/>
              <a:t>Náboženstvá podľa rozšírenia a počtu</a:t>
            </a:r>
            <a:endParaRPr lang="sk-SK" dirty="0" smtClean="0"/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b="1" dirty="0" smtClean="0"/>
              <a:t>1. Kresťanstvo (1,385 miliardy) </a:t>
            </a:r>
            <a:endParaRPr lang="sk-SK" dirty="0" smtClean="0"/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Katolíci (825 miliónov)</a:t>
            </a:r>
            <a:br>
              <a:rPr lang="sk-SK" b="1" dirty="0" smtClean="0"/>
            </a:br>
            <a:r>
              <a:rPr lang="sk-SK" b="1" dirty="0" smtClean="0"/>
              <a:t>Protestanti (400 miliónov)</a:t>
            </a:r>
            <a:br>
              <a:rPr lang="sk-SK" b="1" dirty="0" smtClean="0"/>
            </a:br>
            <a:r>
              <a:rPr lang="sk-SK" b="1" dirty="0" smtClean="0"/>
              <a:t>Pravoslávni</a:t>
            </a:r>
            <a:endParaRPr lang="sk-SK" dirty="0" smtClean="0"/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2. Islam (700 miliónov)</a:t>
            </a:r>
            <a:br>
              <a:rPr lang="sk-SK" b="1" dirty="0" smtClean="0"/>
            </a:br>
            <a:r>
              <a:rPr lang="sk-SK" b="1" dirty="0" smtClean="0"/>
              <a:t>3. Hinduizmus (600 miliónov)</a:t>
            </a:r>
            <a:br>
              <a:rPr lang="sk-SK" b="1" dirty="0" smtClean="0"/>
            </a:br>
            <a:r>
              <a:rPr lang="sk-SK" b="1" dirty="0" smtClean="0"/>
              <a:t>4. Budhizmus (300 miliónov)</a:t>
            </a:r>
            <a:br>
              <a:rPr lang="sk-SK" b="1" dirty="0" smtClean="0"/>
            </a:br>
            <a:r>
              <a:rPr lang="sk-SK" b="1" dirty="0" smtClean="0"/>
              <a:t>5. </a:t>
            </a:r>
            <a:r>
              <a:rPr lang="sk-SK" b="1" dirty="0" err="1" smtClean="0"/>
              <a:t>Konfucianizmus</a:t>
            </a:r>
            <a:r>
              <a:rPr lang="sk-SK" b="1" dirty="0" smtClean="0"/>
              <a:t> (300 miliónov)</a:t>
            </a:r>
            <a:br>
              <a:rPr lang="sk-SK" b="1" dirty="0" smtClean="0"/>
            </a:br>
            <a:r>
              <a:rPr lang="sk-SK" b="1" dirty="0" smtClean="0"/>
              <a:t>6. </a:t>
            </a:r>
            <a:r>
              <a:rPr lang="sk-SK" b="1" dirty="0" err="1" smtClean="0"/>
              <a:t>Šintoizmus</a:t>
            </a:r>
            <a:r>
              <a:rPr lang="sk-SK" b="1" dirty="0" smtClean="0"/>
              <a:t> (80 miliónov)</a:t>
            </a:r>
            <a:br>
              <a:rPr lang="sk-SK" b="1" dirty="0" smtClean="0"/>
            </a:br>
            <a:r>
              <a:rPr lang="sk-SK" b="1" dirty="0" smtClean="0"/>
              <a:t>7. </a:t>
            </a:r>
            <a:r>
              <a:rPr lang="sk-SK" b="1" dirty="0" err="1" smtClean="0"/>
              <a:t>Taoizmus</a:t>
            </a:r>
            <a:r>
              <a:rPr lang="sk-SK" b="1" dirty="0" smtClean="0"/>
              <a:t> (50 miliónov)</a:t>
            </a:r>
            <a:br>
              <a:rPr lang="sk-SK" b="1" dirty="0" smtClean="0"/>
            </a:br>
            <a:r>
              <a:rPr lang="sk-SK" b="1" dirty="0" smtClean="0"/>
              <a:t>8. </a:t>
            </a:r>
            <a:r>
              <a:rPr lang="sk-SK" b="1" dirty="0" err="1" smtClean="0"/>
              <a:t>Židia-Judaizmus</a:t>
            </a:r>
            <a:r>
              <a:rPr lang="sk-SK" b="1" dirty="0" smtClean="0"/>
              <a:t>(17 miliónov)</a:t>
            </a:r>
            <a:endParaRPr lang="sk-SK" dirty="0" smtClean="0"/>
          </a:p>
          <a:p>
            <a:r>
              <a:rPr lang="sk-SK" dirty="0" smtClean="0"/>
              <a:t> 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 descr="data:image/jpeg;base64,/9j/4AAQSkZJRgABAQAAAQABAAD/2wCEAAkGBhMSERUUEhQUFBUUFxgYFRcUFBoVGBgXFRQWFhUXFBQXHCYeFxkjGhQUHy8gIycpLCwsFR8xNTAqNSYrLCkBCQoKBQUFDQUFDSkYEhgpKSkpKSkpKSkpKSkpKSkpKSkpKSkpKSkpKSkpKSkpKSkpKSkpKSkpKSkpKSkpKSkpKf/AABEIAOkApAMBIgACEQEDEQH/xAAcAAAABwEBAAAAAAAAAAAAAAAAAQIDBAUGBwj/xABBEAACAQIEAwYDBgQFAgcBAAABAhEAAwQSITEFQVEGEyJhcfCBkaEHIzJCUrEzcsHhFGKC0fFDkiQ0c4Oys9IW/8QAFAEBAAAAAAAAAAAAAAAAAAAAAP/EABQRAQAAAAAAAAAAAAAAAAAAAAD/2gAMAwEAAhEDEQA/AON+/r/zQGtGffzNCgIe/cUPfvSlCgaAKPfsUlqURSGNAPfOiz+9f96KaNbZJoF22Hv+9Kz7R7/tUvCcOLETIXrlzdeXwq5t8Ism1mthrhCs0MMmimHyBTqy5k0JE5x6UGaJHs/2pBbXlW2xHYhgFUI8nUgCIzNlDAxqsW51H5qhXOwt1XUsGe2Tq6KTlBmFcgGH/wAoHXbQkMoPe/8AvRsKvOOdlb1h2GS4VCq5YW2KrKglWcDKMrGJn1qqxFgKxAMjTWd9PFl/UAwIkUDFOAdff0pvL7OlKJoDn37FI19/8URo4FAGNGzDpG3Mn115/wBKIUZSgIn37NCiNCgcPv5mgKE+/iaJaA5pJFBhQoFTSTQaknbWgUikmANTV5wzhhboIH8xkaGBpvVPYtzyk8gBv6eUVq8BhnW33twkCALaCIC5jqYPgiZnnB1nYH4tWABcyksI0ZswH5SpDZWHwnkQI1jYLiIXvANmABkAEgOjnfmzW1nyJqDZYO2ZhudiTA013J6T1rQcFtJzXNEnXn0E8vSg03CeMoAQ7Zs5zHQNICDo20AD51peCXrd0IbhJuIALSbKhEzkXbQuAW5lPKq3geQgEqsyfyrprtEVobFpDpkXQ6ZQBz30FAxxXhl3D2s+EYrcL2gTyg6Mcvxcj0FQLPZVWLG4km8WZnTKrMCpIJEZW0gnNIkgHUzWq7qY8REctwfUeVKxmKdFY5QwAM5dTqpEx6mg472i+zFmDXMKVhSQS69wt2G3siYJk5fCArRIArnWIwhRirgqymCDuD+nz01muz9pksYl2V3uZVRUQWmAAIRczMCD4s+mmY+Eab1jO1vZ9lQGHZ7K6O6kF7XJWMQxTkwnRonSgwhFJmlutNlaATrRmiWjigLLQozQoFMR79aKaBHl7k0S0CppBalGkRQKBonpU0kjUaUFvw2wuXMw5SSwBAHUSYbXqDG8GpnE+LFtM5KkAAxlkDou2X/LAE6+VVVqxIzDQAgSOpBMT5AGadFouYE6wAPIayfWgl4RPw9KveC40I4kwCd9484+nxqFhbIW1DDWd46zqKJLakayBMaCeQ2PXxDSg6TwXHBnMsADqAY5gRJ5Tr8q0XD70mDG/LffQEVkOCYExaIcN92shgIJkgwZ8W+3Ka0GHVg7RmB1MSTsdtdonSPOg1KMDUzIQNvX3/Sqbhl8sAd53B0IkDfkefSrrvjpvrQc07TcNODum7Z0RvENYiDqg1EKJaN/xdKj4njNrE2c4Bt5VIuaZ0KMrZtEnQhm5yddq1fby3OHUwCQ0RAbRgeXrXOuD3Ltq8rr4RIBRl8JBIHinK3lGvlQYjj3CVtENbdGVidATmWCddQMymJDeewqnmtv9oeGCvntQbV0BwARKPl+8Vl0IIMSIEjKd5jD0CZ1pRakwaVmoCmhSSaFA4ffzNGBpR5ffxNCgTRTR0DQEzUg0tqS1BfWmz4cCPyxpHWNuu2tO4Kz4i3JYLeUtMR6fvUfh8DuUGmdWdjvqQ4AHl4AasMVayKoB15mfIdBQDFYhhbEx5wfMxTWH4sFlXQXFBJjMy6xAIK7bDfpUO8mYnWAYMSddzvy2FPXsONyuhELqBKySc0TOvMwaC+4N2zFohWDZBr4TmI2B3jlNa3B9qBfsvcBzNb75zA0kJcuKoMzpoPXN0muT2LQDRuAP7yPjXXuwvDEPC3CorOVbKC27EMFknqSJHQmguOzvaW1KIzrORZJ0mRpr1rXZxAI2+U6V5pfD3i7qbLSjBWhWOUzA22Ex8K6V2AxjKXsySUg6yCFdisMpJyMrLy0IYecBqu19ybQSCZI2AOsEj6fvWK4XYBdoKhwCHiVaAAJdADK+JeTRHKttx+3LqTsqiI5sx5jyy/WsF9o7d1btXbTAOLmrK+VgyhiV06hlMbwNooK/wC0xLPdIc33rPMAkqylAGuEmPEQFGYTm8o15yak8QxrXbhdzLNEmInfUgaAny/3qIdaAqMrRTRxQIIoUGNCgePv60eYUR9/WiTagGby1oCiI1oCgMikNSopDJQXfCgIRt2TMp06x/8AsH51bhi06DWsph8SyEAEgEqT8DvWvtrCz76UFexAVlIBn+nSmO5Bn9zS8TuT0PQ0i3Lez0mgXbgLIjb9wf30rsH2Y2cmBGYwSwYT+VTmiT0ltq42mKl1ARYK5ecydBqOevKa672LXELhRZuWLqMyFRIC5Qlr8ZBOYeJrcCJOagXiexd21jGxFkC6jkEr3jJcST4wCIzrOaA01qlso7K6rlZVyZtM2U6lDpETFUHZLtEWQ27hl1YqxJnVWIM850O8VqTeBGh38+kfLegyH2j8fGFsK8S7suVY525kny8S8tZ8jXDsfxa5eYl3LTGmpGmijXXwjQVcdv8AjYxOPvXFMop7u2QZlbfgkepBb5Vmo1oEneiJo2ohQFzozQijK0DZFClUKBfv6mizUG399aIUBZqAYUDRRQKzUktpRTQmgJq2a3A1qTzAP9Z0rGGtnawhGGsXV8Vt1yNzy3bcgrp1WCKCvAk6eIkjQCeY9I9zFaXht3AXBluWrouHRcroQx1jNaUTIgaLI0qhuXicwJPKIMeZMD5UrDYedjq3hjYjmCp5azQdDxNzB4W27WhaTEAFbcMC6MwUaSIVvESSQIGg1mrzsjikCryZoLHNpmIAIPVgykaa1g+Hdg3UsMRavoUKnOkXLahvEO8hpEKG2661r7fZU27Lth7zs4Vmi7Dhxq+UrpBDBiGUgyRrQXGL4CoxDXFgFzJ1hi0AGAdNTr8TUPtd2nHD8MtxhmuXGKW1zBRmyTnJI/CpAn+YCo/ZO7cuEd+CGlhG8QSRObnoAOoI51zn7Ve0QxOM7tTmt4cG2CDIa4f4pH+pUX0t0GIZ9fY+nKgHpLihQLO9A0maANAYo5pNKagQ1CgWoUAJ9/GiFSGwbSRlOk/uaaKkbiKBBNEDSzSY1oE+9aIClmiBoEzWl7J8XAD4W9/CvxlJ/wCne2t3PScoPlNZs0dBdW8USfOIPl1+v71ZcKvol607rmto6sw3kKQcsecR6E1W8RwzK5uL+bxeufxTp+3lSbTZ1ERPOf3oO19nO0y3UhiPFIJJliSSCzHkSMpjbWBtNam3YUSZ36HkFA0+Arz9wnG3QclsgFyv4hMZTI1mf+a6/wANw197YDsF2By6TP6Z5UFoqJ3ilQJdo3iRqWg7zE6iuEduuyzYHF3LJkr+O02pm2zHJM/mH4T5iuyXeIJaxfiOW1hLWa636e9OaCP1ZcoEc7gHnXMPtA7VtxG6r5QqW8wsjc5WIJZzJkkqNJgRA2NBhXXWiHOluI5bUSnWgAoZaMiiFAKFHQCzQNsKFKIoUG0x2FA231B+e9UmKwZEBhvseREbirrFtqQZ05HQjU0WEGZArCRO/NZg6UGUu2I2poirvGcJYGBEcj1ETVfdwTLuDqBQQppBp5rdNRQImlZ6Hd0YWgm8P4ldQhUaRoMraqfLKeWvKtThOA4e9ZNyzcIuEHNZ/NbYEgqfIwCNdqzNjDiR68vPc07d4iFvK6ypUDNkJBMHkepUAag6ig7J2S7NWlwys1lS3iliAxnTSdoE1c4vGjCWnuvBULKJtmaDCKANiY1rIcN+1q4FbNZw5VGVTlDobjNGyrouo6HbWm+0XbzEXkuWimGw6FM2cDO3dElHAa5oG/DqBMHTegzfH+IXlwL97AfGYvvrhB3RFi3bjoGzH/T6VnwZHlSsTcu31VpZ5HiDGVk6QNYEbSKRestbIkQDBAJmJ5UEfE4fSagTVvn6R8ai3MJrQRKSDUi7h42phqAqWGpFHFAZahQzRyoUHRcdhFxMMpC3RoS2z6mJ6NoddusVQ277WiFcEa7MPrPMee1aAcPGZbg0tsSrxP3ZIMMeiyBrFU2JvE23sX5D22+6c6mf0kndCNqCdiMHIBGwII00ymNP600+HGaNNvnp9Kn4S6O6y5pIH70xbUlhryigouJ2ssaAachWXbetlxm2SANN42rMYzhxQTuKCIt0g6cqfa6vmNOY/ao2bnTy3gJOpJHSgm4XELsJzctDrTeOw53HPfWj4NaJYtrppPQkHf4TVrcTQciP6exQV/CELPHeiySQO8YkAaPBLcgWUCfOrvh2BGJs4o3Lis6vZt23uG4WEsRNvKYaQqiDpEGZqqv4TOpA/EuqxuSIzD5QfhTGL4sGsJYChFR2cnKCSzaaPE5QNlMwZoC4phWR2QXBcW3AzKTkE5TCgjkWyz1BpmxcJ/ESYHP60TaWyQIzMI9BP9dabwb6/Sgn27tSe7za1XieevQ1YWm0oGbtmRABqDdskb1cZdvfrTfF7QCD1oKaPnRUYNETQGxoUkmjoOq8P4tbY5HGjSCCPM8+mlQeOcFD/dk+PU2Lp0zKd7NyOYkFT5Cm+0HCe5IZZInSeR31pfCset609u9+UZp5rAnOD1AmPSgoeE3z3uVpGuojUROh98qsOB4kuJ9enVv7VF48pGe8f4izbudDKkW7qxpqD86Y7P3Y0mBGunrp86CdxdJKj1/aqjHXwAZ1G30q8xLSAQB8fSqPGYIss7RNBmiddqKnHWkA+VBZcM4iE8LDnM7/AIgJBHw38zVy11Y01nbmPLWqTD4Rbg6H3vTXeXLJKmR5HY+lBcHRp106fSoWPwmZw+wI123FOWOJK+jEKfPY6/qqxsYdSYZZDLMT6xrQUOOvAqFHWfQRoKZwh1pGJslWKkQQYj0o8O0HzoJ9teu1T7Sz75VXvcEhduZ1+lWOFXafYoHrI2mm+K2ItMdTEGamW1iNqY4l/DaNudBmQaD0Qoy1AoJQos1Cg7hiyt5HUiQ2kdDyI+R+dYLBE2MVlbWGKMDtBEQ3lBrdJdU7GddRWS7VWv8AxOdfzRPqNNRQQu0eNKo9hgCwK5Xje2uqEk8+VVHCWIYc+vzqf2wuA4gAASLKCd5mTqPjVdw58rAwNKC6uGQOQmmb0RGwptcTqNBvS7hGWZG+onfSgyeL0J0pXC+G3L91bVpczuYUSBJ5CSQKGM3J86YtMQdJHnMa+tBa4Gy9tsrqUZWhlYEEGYgg7GQR8DV1xPh4vWswEOuo9BuKkcFxi44pZxHhuAZbeJEkhfyriR+e2NAGHiGkzVliuFXMOWt3lyuNQAcwZeToyyGXzHWg5qVjf9vpUrB8Te2f1D9Laj+1W/aHhBBNxRpoTEekgCqB7ZoLfiqpetrdtnxLC3VP4p5MP1DlNVeEtkkn9ILfLakW3g+XP+9XXDMCf8O7Ddj8wvnQVmHJknnV/gfEPhVOlqDtV5wtY+IoH1UfCo/ESO6fTlVkliF1qq403hyDVnMADc86DM7Glg0V1YYjpRqaAZaOnFt6UKDq+FxQDHUb+9RUniCplJfJHItyO+hPOswcVlJ/mMdd6Rdd7pi5JVT4V5fHqaAcQwNm+xfPDEAAg6EAbEEVCs8BAI++QiOh/pT2JuANvHh0I2nrFQDeIjY+vrrQTjwuNM6/9p/3pjE4F4OUqx/mUaR5kUwOZE766/Aa+kULt1tYLecmflNBUYnh10bo0R0kb9QajmzAErHwI29av0xTk/iMek/T1iusfZ32QtXsIb2KBud8SEBYqAi+EkQZktO/JaDj3C0iImZ5efQ8q3fCu0SPbFjGDvLCgwwA7yy2weydx/LqDrtWq4r9mPD7WXL/AIhSzhRFxSFkwX8aNIE7TyrnTYcozK26FkMfqUlWAnWMwI5iguuN9l3sgGVu2nE27qjwvH5WH5Gj8p8651xfAZLhgQDtG2tdI4Hxi5hwUCi9Zf8AiYdxIYH8RQT4H0350z207IA2lv4UvctMAQjD721mE5bq7kbeL1B3FByl13rX4C1GFA30n51nb+F5bEctj56GtpZwf3KrH5R+w3oMzcTXberPhia7evxo7+Dgg1NwdnYDnQHjWCoTpp8z0qtGHIJdpzb+QEbDzq9fDhlM7DX0jrWk7N9hbONtM1x7iAyBkjpvBBn4RQcaxBBYkCASYEzHWYoKs7V0/AfY53pvL/iMrWrly2s2wVbIYBczpM8torM4jsq1i41u8pDo2Uxt5EHmpGxoKBLJihVu/CCD/aioL2/4QfU/vUa3iILHTT0pPErkzzEx5zJqGFOVoO4AIjpJJ+VAbXT9P3mair5bdKdymRpyj5TSLdrT40DROp0G9LAEGd6NlBmOtKyHpQHg8MWcKNzoo8zoPrHzr0pgcGti0lldFtqq6baAhiPUy3xNcV+z3hfeY+zOoQm4en3YlZ8iYrsoeSZPqT0A1Py1oMh224+Rfa2sHu8qz0MB2I881ZFr5ln2ZyWYgDVmYsx25k03xbHG7ce5+ti3/cxPv0pq2xHnQT7eIYiDMMORg/Sth2X4eLdsgc9duu51/eaxOEaXXU9SZ2HkK6Hhcd92Pw6aAzy5SKBri+DsXmC3UtXBqPvEDctBrqPnUTHdg7LLNlu6/wAreJNtCNZUDympV3B2r9wu5e3diC9ttGjQFgZBgacqaGExOGILDvra5iWt75SpDF7cyIB0KyDHKg5txvh74a8bd9SrCfMMu2ZW2I+tV44oBpB56+ldn4vw2zxLDFJE/jRhujQQDr+UxlaN5npXL+LdgbmHg3ZYdUBiY1+mtBEuCcMx+vr18t66d9m7hbUSImTBGnM/CJ+dYThfBDetXlXXJaZssgEgDWAelafsZbKYPE3CRAttl8j3RAJ+MUFr2Vx0Wbl+4fD47pIjSZc/H8I+FReAL/jrNy/ikRi+qqVH3ajMQoO+g0mnH4cE4T3TFQbwRJBEQWUmPgDTnae4cNhUsYeWuPociM0D858II30oMli+y9wOe6QtbOqEAnTofOZoU5//AEOLt+EOygcjbI3M7ZaKgyGPXVv5tvjUcWvM7bdasceu+g3nzifpUMWZJ6x097UBqkkenICh3Aj0POnlSApgev8AxShGnrQQzY+FPW7HLlUgoNeW1PJY6c6DafZlw4L3106aLbUxzPib6BPnWq47e7vC32na2VHrchPoGJ+FZLs/2hTDW0sPauJ487XAJJDAQMkAkQF2J0FXfbTEhcMEGveOonXUKC7HUbE5OfOg521mnFtU4hX+9TLKDbQ0A4LaGYyNcsbx8au+F8VVGK3RpqJnSInU/KoVhFUzoDG4pvHENDJDEQWWcux0ymIn1oL67g71p1KBsQkKZQBbgzs4UNbJM/gY5h02q+wHFldhBgjbcGQT4WU7H1FZLg/HsjgMHUws5j4pAZFVYJUIA7Gdyxk7CtDcvWby5y6i6oMXFOpGkBv1iZ0I5UDnEcGLLi9ZhFP8S2JyzqQyr101ERWiw8PbUkCGG2jCOnMTVXw26yn7xrbATBHP/SdqLDYRbTM1l2Ac5jaJDWp2OVYlJ3kTQSxwiwGJFm0ucQxCKuYdDFJw/AMOiMi20CP+JQPCY2DampD4odDTQxdBKHDbOUKbaFQdFKggaculS7GGRdBA9BH7VXW8QKlYbEhtaCXcsqTrFClC8KFByjHdhrjglMl4ZSQUYESIKqUczrJ2J5VUY/sv3NlXuJ47jMoRQVKrbVyzPIj8XdRtWoP8Y/8At/8A126tuObr/wCjf/ZaDlOJwqgJ3ZfUEOGAgEMYyt+aRyI0pgYYj51ZHf5fsKJv60EAWiJ3I9PlQayRpH7a6jmdqnn8Jphufx/ag6B2T7SLY+5u95l0y52zgaf9MhZCn9JrbNhsPfAJS1dHKVVoka7jSuSj+HZ/lb9q1nZL/wA1c/kH/wAaC/x/YvCXRBs21/kQKfgQPpWfxf2U2zPd33WeREgVuRRmg5i32W4lRC4pDG02j8vxUmz9mmKB8WItnnItMPho9dQFJFBisD2ECjxuzEzOUd2Nd/DrvVpw/stasCLNq2g/yrEn/N151oqAoKo8ONKThpqzNHQV3+ANGeG9YqfQoIR4fRDBEHSp5oqBoYc9aOltQ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214414" y="1285860"/>
            <a:ext cx="4071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b="1" dirty="0" smtClean="0">
              <a:latin typeface="Cooper Black" pitchFamily="18" charset="0"/>
            </a:endParaRPr>
          </a:p>
          <a:p>
            <a:endParaRPr lang="sk-SK" sz="3200" b="1" dirty="0" smtClean="0">
              <a:latin typeface="Cooper Black" pitchFamily="18" charset="0"/>
            </a:endParaRPr>
          </a:p>
          <a:p>
            <a:r>
              <a:rPr lang="sk-SK" sz="3200" b="1" dirty="0" smtClean="0">
                <a:latin typeface="Cooper Black" pitchFamily="18" charset="0"/>
              </a:rPr>
              <a:t>NÁBOŽENSKÁ   ŠTRUKTÚRA    SPOLOČNOSTI</a:t>
            </a:r>
          </a:p>
        </p:txBody>
      </p:sp>
      <p:pic>
        <p:nvPicPr>
          <p:cNvPr id="15362" name="Picture 2" descr="http://www.martinus.sk/data/tovar/_l/28/l28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335387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6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1443840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Čo je to náboženstvo?</a:t>
            </a:r>
            <a:endParaRPr lang="sk-SK" sz="2400" dirty="0" smtClean="0"/>
          </a:p>
          <a:p>
            <a:r>
              <a:rPr lang="sk-SK" sz="2400" dirty="0" smtClean="0"/>
              <a:t>•          náboženstvo je uctievanie boha, v dávnej minulosti viacerých bohov</a:t>
            </a:r>
          </a:p>
          <a:p>
            <a:r>
              <a:rPr lang="sk-SK" sz="2400" dirty="0" smtClean="0"/>
              <a:t>•          je dôležitou súčasťou života väčšiny ľudí, snaží sa odpovedať na otázku, aký je zmysel ľudského života</a:t>
            </a:r>
          </a:p>
          <a:p>
            <a:r>
              <a:rPr lang="sk-SK" sz="2400" dirty="0" smtClean="0"/>
              <a:t>•          viera, že za dobré skutky na tejto Zemi bude človek raz odmenený a za zlé skutky potrestaný</a:t>
            </a:r>
          </a:p>
          <a:p>
            <a:r>
              <a:rPr lang="sk-SK" sz="2400" dirty="0" smtClean="0"/>
              <a:t>•          každé náboženstvo hlása, že človek by mal konať dobré skutky, voči ľuďom a všetkým ostatným tvorom na tejto planéte by sa mal správať ohľaduplne, s úctou a láskou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618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82153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 smtClean="0"/>
          </a:p>
          <a:p>
            <a:r>
              <a:rPr lang="sk-SK" sz="3600" b="1" dirty="0" smtClean="0"/>
              <a:t>Kresťanstvo</a:t>
            </a:r>
            <a:endParaRPr lang="sk-SK" sz="3600" dirty="0" smtClean="0"/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•          </a:t>
            </a:r>
            <a:r>
              <a:rPr lang="sk-SK" b="1" dirty="0" smtClean="0"/>
              <a:t>najrozšírenejšie náboženstvo na svete</a:t>
            </a:r>
            <a:endParaRPr lang="sk-SK" dirty="0" smtClean="0"/>
          </a:p>
          <a:p>
            <a:r>
              <a:rPr lang="sk-SK" dirty="0" smtClean="0"/>
              <a:t>•          viera v jediného Boha</a:t>
            </a:r>
          </a:p>
          <a:p>
            <a:r>
              <a:rPr lang="sk-SK" dirty="0" smtClean="0"/>
              <a:t>•          spája sa s osobou Ježiša Krista</a:t>
            </a:r>
          </a:p>
          <a:p>
            <a:r>
              <a:rPr lang="sk-SK" dirty="0" smtClean="0"/>
              <a:t>•          je považovaný za Božieho syna a Spasiteľa sveta</a:t>
            </a:r>
          </a:p>
          <a:p>
            <a:r>
              <a:rPr lang="sk-SK" dirty="0" smtClean="0"/>
              <a:t>•          vyznávači náboženstva - kresťania</a:t>
            </a:r>
          </a:p>
          <a:p>
            <a:r>
              <a:rPr lang="sk-SK" dirty="0" smtClean="0"/>
              <a:t>•          </a:t>
            </a:r>
            <a:r>
              <a:rPr lang="sk-SK" b="1" dirty="0" smtClean="0"/>
              <a:t>symbol - kríž</a:t>
            </a:r>
            <a:endParaRPr lang="sk-SK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sz="1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6" name="Picture 4" descr="http://levaprava.cz/obrazky/Je%C5%BE%C3%AD%C5%A1%20Kristus-3739-maly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476740"/>
            <a:ext cx="2000264" cy="2000265"/>
          </a:xfrm>
          <a:prstGeom prst="rect">
            <a:avLst/>
          </a:prstGeom>
          <a:noFill/>
        </p:spPr>
      </p:pic>
      <p:pic>
        <p:nvPicPr>
          <p:cNvPr id="13318" name="Picture 6" descr="http://www.topzine.cz/wp-content/uploads/2011/01/KrestanskyKrizVKrajine_MarieKozmov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2143140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3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a/ae/Kres%C5%A5ania_vo_sve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5011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•      </a:t>
            </a:r>
            <a:endParaRPr kumimoji="0" lang="sk-SK" sz="10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5" name="Picture 3" descr="http://www.omsa.spolocenstvomajak.sk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5408613"/>
            <a:ext cx="1857375" cy="16002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928662" y="150017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•          posvätná kniha - Biblia (Starý a Nový zákon)</a:t>
            </a:r>
          </a:p>
          <a:p>
            <a:r>
              <a:rPr lang="sk-SK" dirty="0" smtClean="0"/>
              <a:t>•          hlava katolíckej cirkvi - pápež </a:t>
            </a:r>
          </a:p>
          <a:p>
            <a:r>
              <a:rPr lang="sk-SK" dirty="0" smtClean="0"/>
              <a:t>•          sídlo vo Vatikáne</a:t>
            </a:r>
          </a:p>
          <a:p>
            <a:r>
              <a:rPr lang="sk-SK" dirty="0" smtClean="0"/>
              <a:t>•          miesta bohoslužieb - kostoly, chrámy, katedrály</a:t>
            </a:r>
          </a:p>
          <a:p>
            <a:r>
              <a:rPr lang="sk-SK" dirty="0" smtClean="0"/>
              <a:t>•          sviatky - nedeľa, Veľkonočné sviatky, Vianoce</a:t>
            </a:r>
            <a:endParaRPr lang="sk-SK" dirty="0"/>
          </a:p>
        </p:txBody>
      </p:sp>
      <p:pic>
        <p:nvPicPr>
          <p:cNvPr id="18437" name="Picture 5" descr="http://www.styl24.sk/global/files/image/lifestyle/lifestyl_bib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2571768" cy="2543175"/>
          </a:xfrm>
          <a:prstGeom prst="rect">
            <a:avLst/>
          </a:prstGeom>
          <a:noFill/>
        </p:spPr>
      </p:pic>
      <p:pic>
        <p:nvPicPr>
          <p:cNvPr id="18439" name="Picture 7" descr="http://www.magnificat.sk/wp-content/uploads/2013/03/papez-frantis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14752"/>
            <a:ext cx="2326813" cy="2828915"/>
          </a:xfrm>
          <a:prstGeom prst="rect">
            <a:avLst/>
          </a:prstGeom>
          <a:noFill/>
        </p:spPr>
      </p:pic>
      <p:pic>
        <p:nvPicPr>
          <p:cNvPr id="18441" name="Picture 9" descr="http://www.gorila.sk/i/article_imgs/l/43/9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000372"/>
            <a:ext cx="288130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71604" y="1714488"/>
            <a:ext cx="5715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kresťanské náboženstvá</a:t>
            </a:r>
            <a:endParaRPr lang="sk-SK" dirty="0" smtClean="0"/>
          </a:p>
          <a:p>
            <a:r>
              <a:rPr lang="sk-SK" dirty="0" smtClean="0"/>
              <a:t>•          katolícka</a:t>
            </a:r>
            <a:br>
              <a:rPr lang="sk-SK" dirty="0" smtClean="0"/>
            </a:br>
            <a:r>
              <a:rPr lang="sk-SK" dirty="0" smtClean="0"/>
              <a:t>(rímskokatolícka) a   (gréckokatolícka)</a:t>
            </a:r>
          </a:p>
          <a:p>
            <a:r>
              <a:rPr lang="sk-SK" dirty="0" smtClean="0"/>
              <a:t>•          pravoslávna</a:t>
            </a:r>
          </a:p>
          <a:p>
            <a:r>
              <a:rPr lang="sk-SK" dirty="0" smtClean="0"/>
              <a:t>•          protestantská</a:t>
            </a:r>
            <a:endParaRPr lang="sk-SK" dirty="0"/>
          </a:p>
        </p:txBody>
      </p:sp>
      <p:pic>
        <p:nvPicPr>
          <p:cNvPr id="19458" name="Picture 2" descr="http://img.cas.sk/img/4/gallery/1093675_dusan-berta-rimskokatolicky-knaz-kozarov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2786082" cy="2614611"/>
          </a:xfrm>
          <a:prstGeom prst="rect">
            <a:avLst/>
          </a:prstGeom>
          <a:noFill/>
        </p:spPr>
      </p:pic>
      <p:pic>
        <p:nvPicPr>
          <p:cNvPr id="19460" name="Picture 4" descr="http://bp1.blogger.com/_u08HjOntYE0/SCbcDc1wa5I/AAAAAAAAAZY/Yd3p_JW1BPM/s320/libor_halik_kn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1775941" cy="2357444"/>
          </a:xfrm>
          <a:prstGeom prst="rect">
            <a:avLst/>
          </a:prstGeom>
          <a:noFill/>
        </p:spPr>
      </p:pic>
      <p:pic>
        <p:nvPicPr>
          <p:cNvPr id="19462" name="Picture 6" descr="https://encrypted-tbn1.gstatic.com/images?q=tbn:ANd9GcQuGCA_czx8-Uq8Re8zEqyPIPuxcd04pT_MqEE4Yo-8E_doQLWc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1885951" cy="283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1142984"/>
            <a:ext cx="57150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 algn="ctr"/>
            <a:r>
              <a:rPr lang="sk-SK" sz="2800" b="1" dirty="0" err="1" smtClean="0"/>
              <a:t>Judaizmus</a:t>
            </a:r>
            <a:endParaRPr lang="sk-SK" sz="2800" dirty="0" smtClean="0"/>
          </a:p>
          <a:p>
            <a:r>
              <a:rPr lang="sk-SK" dirty="0" smtClean="0"/>
              <a:t>•          viera v jediného Boha - Jahve</a:t>
            </a:r>
          </a:p>
          <a:p>
            <a:r>
              <a:rPr lang="sk-SK" dirty="0" smtClean="0"/>
              <a:t>•          vyznávači náboženstva - židia</a:t>
            </a:r>
          </a:p>
          <a:p>
            <a:r>
              <a:rPr lang="sk-SK" dirty="0" smtClean="0"/>
              <a:t>•          stále čakajú na príchod mesiáša (spasiteľa)</a:t>
            </a:r>
          </a:p>
          <a:p>
            <a:r>
              <a:rPr lang="sk-SK" dirty="0" smtClean="0"/>
              <a:t>•          Židovský národ pochádza od predka - proroka Abraháma</a:t>
            </a:r>
          </a:p>
          <a:p>
            <a:r>
              <a:rPr lang="sk-SK" dirty="0" smtClean="0"/>
              <a:t>•          symbol - </a:t>
            </a:r>
            <a:r>
              <a:rPr lang="sk-SK" dirty="0" err="1" smtClean="0"/>
              <a:t>šesťcípa</a:t>
            </a:r>
            <a:r>
              <a:rPr lang="sk-SK" dirty="0" smtClean="0"/>
              <a:t> Dávidova hviezda</a:t>
            </a:r>
          </a:p>
          <a:p>
            <a:r>
              <a:rPr lang="sk-SK" dirty="0" smtClean="0"/>
              <a:t>•          židovské sviatky:</a:t>
            </a:r>
          </a:p>
          <a:p>
            <a:r>
              <a:rPr lang="sk-SK" dirty="0" smtClean="0"/>
              <a:t>•          sobota (sabat)</a:t>
            </a:r>
          </a:p>
          <a:p>
            <a:r>
              <a:rPr lang="sk-SK" dirty="0" smtClean="0"/>
              <a:t>•          </a:t>
            </a:r>
            <a:r>
              <a:rPr lang="sk-SK" dirty="0" err="1" smtClean="0"/>
              <a:t>Jom</a:t>
            </a:r>
            <a:r>
              <a:rPr lang="sk-SK" dirty="0" smtClean="0"/>
              <a:t> </a:t>
            </a:r>
            <a:r>
              <a:rPr lang="sk-SK" dirty="0" err="1" smtClean="0"/>
              <a:t>Kippur</a:t>
            </a:r>
            <a:r>
              <a:rPr lang="sk-SK" dirty="0" smtClean="0"/>
              <a:t> - Deň zmierenia (najväčší židovský sviatok), </a:t>
            </a:r>
            <a:r>
              <a:rPr lang="sk-SK" dirty="0" err="1" smtClean="0"/>
              <a:t>Pesach</a:t>
            </a:r>
            <a:r>
              <a:rPr lang="sk-SK" dirty="0" smtClean="0"/>
              <a:t> - sviatok nekvasených chlebov, </a:t>
            </a:r>
            <a:br>
              <a:rPr lang="sk-SK" dirty="0" smtClean="0"/>
            </a:br>
            <a:r>
              <a:rPr lang="sk-SK" dirty="0" smtClean="0"/>
              <a:t>, </a:t>
            </a:r>
            <a:r>
              <a:rPr lang="sk-SK" dirty="0" err="1" smtClean="0"/>
              <a:t>Roš</a:t>
            </a:r>
            <a:r>
              <a:rPr lang="sk-SK" dirty="0" smtClean="0"/>
              <a:t> </a:t>
            </a:r>
            <a:r>
              <a:rPr lang="sk-SK" dirty="0" err="1" smtClean="0"/>
              <a:t>hašana</a:t>
            </a:r>
            <a:r>
              <a:rPr lang="sk-SK" dirty="0" smtClean="0"/>
              <a:t> - novoročný sviatok (september)</a:t>
            </a:r>
          </a:p>
          <a:p>
            <a:r>
              <a:rPr lang="sk-SK" dirty="0" smtClean="0"/>
              <a:t>•          židovský chrám - synagóga</a:t>
            </a:r>
          </a:p>
          <a:p>
            <a:r>
              <a:rPr lang="sk-SK" dirty="0" smtClean="0"/>
              <a:t>•          posvätné knihy - </a:t>
            </a:r>
            <a:r>
              <a:rPr lang="sk-SK" dirty="0" err="1" smtClean="0"/>
              <a:t>Tóra</a:t>
            </a:r>
            <a:r>
              <a:rPr lang="sk-SK" dirty="0" smtClean="0"/>
              <a:t> a Talmud, písané hebrejsky</a:t>
            </a:r>
            <a:endParaRPr lang="sk-SK" dirty="0"/>
          </a:p>
        </p:txBody>
      </p:sp>
      <p:pic>
        <p:nvPicPr>
          <p:cNvPr id="20484" name="Picture 4" descr="http://www.zidovsky-mikulov.estranky.cz/img/picture/73/fe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0"/>
            <a:ext cx="2857500" cy="2838450"/>
          </a:xfrm>
          <a:prstGeom prst="rect">
            <a:avLst/>
          </a:prstGeom>
          <a:noFill/>
        </p:spPr>
      </p:pic>
      <p:pic>
        <p:nvPicPr>
          <p:cNvPr id="20486" name="Picture 6" descr="http://www.sme.sk/vydania/20010917/photo/M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828687"/>
            <a:ext cx="1857388" cy="228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285728"/>
            <a:ext cx="82153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endParaRPr lang="sk-SK" sz="2800" dirty="0" smtClean="0"/>
          </a:p>
          <a:p>
            <a:pPr algn="ctr"/>
            <a:r>
              <a:rPr lang="sk-SK" sz="2800" b="1" dirty="0" smtClean="0"/>
              <a:t>Islam</a:t>
            </a:r>
            <a:endParaRPr lang="sk-SK" sz="2800" dirty="0" smtClean="0"/>
          </a:p>
          <a:p>
            <a:r>
              <a:rPr lang="sk-SK" dirty="0" smtClean="0"/>
              <a:t>•          druhé najrozšírenejšie náboženstvo na svete</a:t>
            </a:r>
          </a:p>
          <a:p>
            <a:r>
              <a:rPr lang="sk-SK" dirty="0" smtClean="0"/>
              <a:t>•          viera v jediného Boha - Alaha</a:t>
            </a:r>
          </a:p>
          <a:p>
            <a:r>
              <a:rPr lang="sk-SK" dirty="0" smtClean="0"/>
              <a:t>•          a jeho proroka Mohameda, narodeného v meste Mekka (Saudská Arábia) roku 570</a:t>
            </a:r>
          </a:p>
          <a:p>
            <a:r>
              <a:rPr lang="sk-SK" dirty="0" smtClean="0"/>
              <a:t>•          veriaci - moslimovia</a:t>
            </a:r>
          </a:p>
          <a:p>
            <a:r>
              <a:rPr lang="sk-SK" dirty="0" smtClean="0"/>
              <a:t>•          nemajú kňazov, len svätých mužov a učiteľov</a:t>
            </a:r>
          </a:p>
          <a:p>
            <a:r>
              <a:rPr lang="sk-SK" dirty="0" smtClean="0"/>
              <a:t>•          posvätná kniha - Korán</a:t>
            </a:r>
          </a:p>
          <a:p>
            <a:r>
              <a:rPr lang="sk-SK" dirty="0" smtClean="0"/>
              <a:t>•          miesto modlitieb a bohoslužieb - mešita</a:t>
            </a:r>
          </a:p>
          <a:p>
            <a:r>
              <a:rPr lang="sk-SK" dirty="0" smtClean="0"/>
              <a:t>•          sluhovia v mešite - </a:t>
            </a:r>
            <a:r>
              <a:rPr lang="sk-SK" smtClean="0"/>
              <a:t>mezuíni</a:t>
            </a:r>
            <a:r>
              <a:rPr lang="sk-SK" dirty="0" smtClean="0"/>
              <a:t>, 5x za deň zvolávajú veriacich k modlitbám z vežičiek - minaretov</a:t>
            </a:r>
          </a:p>
          <a:p>
            <a:r>
              <a:rPr lang="sk-SK" dirty="0" smtClean="0"/>
              <a:t>•          pútnické miesto - Mekka (aspoň 1x za život)</a:t>
            </a:r>
          </a:p>
          <a:p>
            <a:r>
              <a:rPr lang="sk-SK" dirty="0" smtClean="0"/>
              <a:t>•          islam povoľuje mať viac manželiek</a:t>
            </a:r>
          </a:p>
          <a:p>
            <a:r>
              <a:rPr lang="sk-SK" dirty="0" smtClean="0"/>
              <a:t>•          zakazuje piť alkoholické nápoje, jesť bravčové mäso a hrať hazardné hry</a:t>
            </a:r>
          </a:p>
          <a:p>
            <a:r>
              <a:rPr lang="sk-SK" dirty="0" smtClean="0"/>
              <a:t>•          Posvätný kameň - </a:t>
            </a:r>
            <a:r>
              <a:rPr lang="sk-SK" dirty="0" err="1" smtClean="0"/>
              <a:t>kába</a:t>
            </a:r>
            <a:r>
              <a:rPr lang="sk-SK" dirty="0" smtClean="0"/>
              <a:t>, ktorý musia</a:t>
            </a:r>
          </a:p>
          <a:p>
            <a:r>
              <a:rPr lang="sk-SK" dirty="0" smtClean="0"/>
              <a:t>•          pútnici v Mekke sedemkrát obísť v bielom odeve, ktorý pozostáva z jedného kusa látky. Iba pravé plece je nezakryté. Muži si holia hlavy, ženy ich majú zahalené. Prvé tri okruhy absolvujú behom.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35</Words>
  <Application>Microsoft Office PowerPoint</Application>
  <PresentationFormat>Prezentácia na obrazovke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Činnosť vetra</dc:title>
  <dc:creator>skola</dc:creator>
  <cp:lastModifiedBy>žiak</cp:lastModifiedBy>
  <cp:revision>30</cp:revision>
  <dcterms:created xsi:type="dcterms:W3CDTF">2010-03-01T14:44:12Z</dcterms:created>
  <dcterms:modified xsi:type="dcterms:W3CDTF">2020-04-21T10:33:04Z</dcterms:modified>
</cp:coreProperties>
</file>