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7007-6B69-4107-BFB2-290591374F88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5807-99DF-4364-A608-0E21D6A48744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Moji domáci miláčikovia...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239794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8" name="Zástupný symbol obsahu 7" descr="IMG_04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6013" y="4024511"/>
            <a:ext cx="3600003" cy="2544365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499993" y="1535112"/>
            <a:ext cx="4186808" cy="239794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" name="Zástupný symbol obsahu 9" descr="IMG_04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4601650">
            <a:off x="5109728" y="3564800"/>
            <a:ext cx="3031883" cy="2852519"/>
          </a:xfrm>
        </p:spPr>
      </p:pic>
      <p:pic>
        <p:nvPicPr>
          <p:cNvPr id="2050" name="Picture 2" descr="C:\Users\frolovci\Desktop\Oliver Frolo\IMG_0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9979">
            <a:off x="971600" y="1556792"/>
            <a:ext cx="3312368" cy="2890278"/>
          </a:xfrm>
          <a:prstGeom prst="rect">
            <a:avLst/>
          </a:prstGeom>
          <a:noFill/>
        </p:spPr>
      </p:pic>
      <p:pic>
        <p:nvPicPr>
          <p:cNvPr id="2051" name="Picture 3" descr="C:\Users\frolovci\Desktop\Oliver Frolo\IMG_0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84784"/>
            <a:ext cx="3672408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Autofit/>
          </a:bodyPr>
          <a:lstStyle/>
          <a:p>
            <a:r>
              <a:rPr lang="sk-SK" sz="3200" dirty="0" smtClean="0"/>
              <a:t>Na záver ešte: 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435280" cy="841771"/>
          </a:xfrm>
        </p:spPr>
        <p:txBody>
          <a:bodyPr>
            <a:normAutofit fontScale="85000" lnSpcReduction="10000"/>
          </a:bodyPr>
          <a:lstStyle/>
          <a:p>
            <a:r>
              <a:rPr lang="sk-SK" sz="4400" dirty="0" err="1" smtClean="0">
                <a:solidFill>
                  <a:srgbClr val="FFC000"/>
                </a:solidFill>
              </a:rPr>
              <a:t>Časozberné</a:t>
            </a:r>
            <a:r>
              <a:rPr lang="sk-SK" sz="4400" dirty="0" smtClean="0">
                <a:solidFill>
                  <a:srgbClr val="FFC000"/>
                </a:solidFill>
              </a:rPr>
              <a:t> video môjho afrického slimáka.</a:t>
            </a:r>
            <a:endParaRPr lang="sk-SK" sz="4400" dirty="0">
              <a:solidFill>
                <a:srgbClr val="FFC000"/>
              </a:solidFill>
            </a:endParaRPr>
          </a:p>
        </p:txBody>
      </p:sp>
      <p:pic>
        <p:nvPicPr>
          <p:cNvPr id="6" name="received_26847543428909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2204864"/>
            <a:ext cx="7301628" cy="4056711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</Words>
  <Application>Microsoft Office PowerPoint</Application>
  <PresentationFormat>Prezentácia na obrazovke (4:3)</PresentationFormat>
  <Paragraphs>3</Paragraphs>
  <Slides>2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5" baseType="lpstr">
      <vt:lpstr>Arial</vt:lpstr>
      <vt:lpstr>Calibri</vt:lpstr>
      <vt:lpstr>Motív Office</vt:lpstr>
      <vt:lpstr>Moji domáci miláčikovia...</vt:lpstr>
      <vt:lpstr>Na záver ešte: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frolovci</dc:creator>
  <cp:lastModifiedBy>Andrea Karchutňáková</cp:lastModifiedBy>
  <cp:revision>11</cp:revision>
  <dcterms:created xsi:type="dcterms:W3CDTF">2020-05-12T08:49:02Z</dcterms:created>
  <dcterms:modified xsi:type="dcterms:W3CDTF">2020-05-12T18:32:21Z</dcterms:modified>
</cp:coreProperties>
</file>