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TISEK BOLIK" initials="FB" lastIdx="3" clrIdx="0">
    <p:extLst>
      <p:ext uri="{19B8F6BF-5375-455C-9EA6-DF929625EA0E}">
        <p15:presenceInfo xmlns:p15="http://schemas.microsoft.com/office/powerpoint/2012/main" userId="d8aa076b6f04b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2A14A-5797-4E4C-BA48-A471136F1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C295AC-1DE6-426C-82AA-D4735E15B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DC9283F-4FA8-4A66-8400-79CBB697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68B53D-B0B8-461F-88CD-EFB025A8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662121-39A3-40D4-9084-E1EAC2BA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51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3D350-BDB1-4A88-B0EE-3ABA2C65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1BDCC21-374E-4600-B016-3AE47179F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68E962-916F-4A95-ABA9-447F7A88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D7F36E8-8E64-4F70-9CF0-42584586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AE9BBA6-673C-46FE-A43F-4CD18FF2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193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ED06876-EB99-4472-8900-CD31D4F34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DF29837-3EA4-42A6-A0E4-F13F85729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A7FF7F-80BD-4728-9554-43A9623C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70C5EB-6F12-4552-BC16-44444353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4CF4B9-0345-4EA3-9B7B-62D88C1C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83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D2B00-48F9-4AB1-A85F-DFDE7A42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3C76DD-C182-48D4-B9AE-89BEA49B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C2886BD-9E12-4BC3-B0A4-A72C6F79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7E188A-85F6-49D9-A2C2-F2FC5CD8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220184-71F0-4FE1-84EB-3CB885DF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11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85E75-D062-441A-9ED7-A764C400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744A41-969F-444D-AAC8-5A5EF3335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90E47B-C31F-4880-A54E-153EE99A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7DE2A8-3047-4878-9832-E9FDF98B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2BC67B3-6819-42C8-83E6-5559D4A3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437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C9B20-089A-47D1-8A70-712B79F4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ABDF43-DA29-416C-A4D0-B8B215FE0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0076EF5-5C5E-46CA-9616-24792E89A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EA7CC6-96D6-4B57-89D7-26C47831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E5481F9-C7D8-4A66-ABD7-238B00F8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B3111C3-C3A4-40AC-8DEF-432BC16C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89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B9930-9B6D-4CAF-9257-0F71CF8E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C6B87-1463-4616-A64E-139CCE370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F19CB0F-E545-48EE-BC03-10E2202B4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23437B-527C-4E5A-8B40-8E33AC162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FF0280C-1A53-4821-A863-10B85B4D0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F002E01-FA30-464F-9257-D9EACB24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6E59B09-FDAA-4C43-8213-1BEB22B2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C8EE33B-76D9-4254-B12E-E2719144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12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0455E-A973-4724-A0BD-EBF41BDD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045CDF0-EE9A-40B6-8AF6-B4BFA6A7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2F96F89-CAEF-4725-859D-3626EA38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D8DAFEA-3989-4C97-9160-21A3E7DC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36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3BFFCE3-A39C-439B-80EF-D6640856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1E2D3FD-6A9F-4BF7-8100-061F060E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8303B69-A315-46F7-83F3-5407DF9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6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A8BF-4202-4F65-A532-71AF023A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A3EF61-DB58-4106-A28F-384C3CB7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E825C5-8198-4755-99EE-9473EB2C3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F822DC6-AD50-4EB2-BFD1-A8AB43B9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31065D0-E0B7-4552-A794-144C00A4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F8F8390-F307-43AF-8632-03287CC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8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4000C-CD49-4E38-8FA7-D0232530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89875C5-76FB-454F-AAD3-8CA7F836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7FCE37-3C37-4147-A59E-A0FC8C8B4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13CFF88-CF42-43B0-97CB-5E3B19D8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7428072-F2FA-4963-B632-CC5F53E9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8D7AD8-D1FE-41AC-8AB7-F41B86AB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753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5D41927-4EB4-44C0-B351-2CEB3F8B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CEEA5F-E822-4A5A-87BD-BAE3F7E63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B9FD5C-118F-496A-8EF0-440EC5D15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19E29-17DE-4026-A598-02641DEF8F1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578B5E-062A-416A-9CC1-958F1D505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1994F31-80BF-435B-9239-E54407431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A71C-F36C-4A8C-BF7D-3A2017B338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948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7FAE58-1820-4ADD-AF29-CF8A10A23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3121701"/>
            <a:ext cx="3658053" cy="1786515"/>
          </a:xfrm>
        </p:spPr>
        <p:txBody>
          <a:bodyPr anchor="t">
            <a:normAutofit/>
          </a:bodyPr>
          <a:lstStyle/>
          <a:p>
            <a:pPr algn="l"/>
            <a:r>
              <a:rPr lang="sk-SK" sz="4400">
                <a:solidFill>
                  <a:srgbClr val="FFFFFF"/>
                </a:solidFill>
              </a:rPr>
              <a:t>Môj papagáj</a:t>
            </a:r>
            <a:endParaRPr lang="sk-SK" sz="4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EE3ED5-E571-4E07-B496-BB360E871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7" y="2032347"/>
            <a:ext cx="3658053" cy="955111"/>
          </a:xfrm>
        </p:spPr>
        <p:txBody>
          <a:bodyPr anchor="b">
            <a:normAutofit/>
          </a:bodyPr>
          <a:lstStyle/>
          <a:p>
            <a:pPr algn="l"/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apagáj kráľovský - Fotografia - Fotogaléria | ePhoto.sk - foto ...">
            <a:extLst>
              <a:ext uri="{FF2B5EF4-FFF2-40B4-BE49-F238E27FC236}">
                <a16:creationId xmlns:a16="http://schemas.microsoft.com/office/drawing/2014/main" id="{4D026F4A-0A68-4F5B-BFCC-4B7D71DD1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 bwMode="auto">
          <a:xfrm>
            <a:off x="5900739" y="1248846"/>
            <a:ext cx="5507803" cy="4357432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8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6E54ED6-CD49-44EE-B193-3D33B01995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33337"/>
            <a:ext cx="3562350" cy="278129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EA6DE8A-C93E-462D-841E-0C2B69EB79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2781300"/>
            <a:ext cx="3562349" cy="20859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C67992B-DFC7-4D16-9B2E-88B929967C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-2"/>
            <a:ext cx="4000500" cy="278129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7C5FDBD-A571-429B-8B17-AC5A68CE7F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2781297"/>
            <a:ext cx="4000500" cy="208597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FD84AAE-0F02-4E03-B291-4EFA27E4DA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" y="4867274"/>
            <a:ext cx="3562349" cy="1957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A405D35-19C6-4AE5-8887-47919D4391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6" y="4867272"/>
            <a:ext cx="4000500" cy="199072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9FF10BD-3E07-4A87-917E-3209A5CEDD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7" y="50009"/>
            <a:ext cx="4419603" cy="27812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4D256005-0CDA-45A2-84AB-4C46FFC0A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2" y="2781296"/>
            <a:ext cx="4419602" cy="404336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564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2</Words>
  <Application>Microsoft Office PowerPoint</Application>
  <PresentationFormat>Širokouhlá</PresentationFormat>
  <Paragraphs>1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Motív Office</vt:lpstr>
      <vt:lpstr>Môj papagáj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Môj papagáj</dc:title>
  <dc:creator>FRANTISEK BOLIK</dc:creator>
  <cp:lastModifiedBy>Andrea Karchutňáková</cp:lastModifiedBy>
  <cp:revision>3</cp:revision>
  <dcterms:created xsi:type="dcterms:W3CDTF">2020-05-12T07:57:22Z</dcterms:created>
  <dcterms:modified xsi:type="dcterms:W3CDTF">2020-05-12T17:00:56Z</dcterms:modified>
</cp:coreProperties>
</file>