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48" r:id="rId3"/>
    <p:sldId id="374" r:id="rId4"/>
    <p:sldId id="372" r:id="rId5"/>
    <p:sldId id="349" r:id="rId6"/>
    <p:sldId id="375" r:id="rId7"/>
    <p:sldId id="352" r:id="rId8"/>
    <p:sldId id="377" r:id="rId9"/>
    <p:sldId id="378" r:id="rId10"/>
    <p:sldId id="379" r:id="rId11"/>
    <p:sldId id="380" r:id="rId12"/>
    <p:sldId id="376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90" r:id="rId21"/>
    <p:sldId id="388" r:id="rId22"/>
    <p:sldId id="389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8E1B"/>
    <a:srgbClr val="222B51"/>
    <a:srgbClr val="FF6600"/>
    <a:srgbClr val="93322B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D553-854A-46ED-8150-CC66994131B8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GodłoPolsk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Godło – symbolem narodowym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HymnNarodow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Hymn – symbolem narodowym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Ojcowie polskiej niepodległości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" name="Obraz 3" descr="Piłsudsk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Dmowsk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Ojcowie polskiej niepodległości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ito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Ojcowie polskiej niepodległości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aderewsk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Ojcowie polskiej niepodległości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Katechiz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„Katechizm polskiego dziecka”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atriotyz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Patriotyzm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DU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 akcji „Dzieci uczą rodziców”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arszaw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Warszawa – stolica Polski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R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Centrum Rozwoju Lokalnego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28596" y="550070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>
                <a:solidFill>
                  <a:srgbClr val="222B5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Partnerzy akcji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222B5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„Dzieci uczą rodziców”</a:t>
            </a:r>
          </a:p>
        </p:txBody>
      </p:sp>
      <p:grpSp>
        <p:nvGrpSpPr>
          <p:cNvPr id="2" name="Grupa 15"/>
          <p:cNvGrpSpPr/>
          <p:nvPr/>
        </p:nvGrpSpPr>
        <p:grpSpPr>
          <a:xfrm>
            <a:off x="1141763" y="214290"/>
            <a:ext cx="6860475" cy="4431583"/>
            <a:chOff x="1071538" y="214290"/>
            <a:chExt cx="6860475" cy="4431583"/>
          </a:xfrm>
        </p:grpSpPr>
        <p:pic>
          <p:nvPicPr>
            <p:cNvPr id="12" name="Obraz 11" descr="istebn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4" y="1857364"/>
              <a:ext cx="2788509" cy="2788509"/>
            </a:xfrm>
            <a:prstGeom prst="rect">
              <a:avLst/>
            </a:prstGeom>
          </p:spPr>
        </p:pic>
        <p:pic>
          <p:nvPicPr>
            <p:cNvPr id="9" name="Obraz 8" descr="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538" y="285728"/>
              <a:ext cx="2692538" cy="1715407"/>
            </a:xfrm>
            <a:prstGeom prst="rect">
              <a:avLst/>
            </a:prstGeom>
          </p:spPr>
        </p:pic>
        <p:pic>
          <p:nvPicPr>
            <p:cNvPr id="10" name="Obraz 9" descr="logo_Muzeum_Dobranocek_w_Rzeszowi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0760" y="214290"/>
              <a:ext cx="1193122" cy="1812902"/>
            </a:xfrm>
            <a:prstGeom prst="rect">
              <a:avLst/>
            </a:prstGeom>
          </p:spPr>
        </p:pic>
        <p:pic>
          <p:nvPicPr>
            <p:cNvPr id="11" name="Obraz 10" descr="szczyrk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8728" y="2285992"/>
              <a:ext cx="1896163" cy="21983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ols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Polska – </a:t>
            </a:r>
            <a:r>
              <a:rPr lang="pl-PL" sz="4400" b="1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nasza Ojczyzna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FlagaPolsk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Flaga – symbolem narodowym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10906</TotalTime>
  <Words>55</Words>
  <Application>Microsoft Office PowerPoint</Application>
  <PresentationFormat>Pokaz na ekranie (4:3)</PresentationFormat>
  <Paragraphs>15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Open Sans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Dawid Wiejata</dc:creator>
  <dc:description>Autor prezentacji: Dawid Wiejata - koordynator akcji "Dzieci uczą rodziców"</dc:description>
  <cp:lastModifiedBy>Marcin Sałek</cp:lastModifiedBy>
  <cp:revision>634</cp:revision>
  <dcterms:created xsi:type="dcterms:W3CDTF">2020-11-05T07:21:22Z</dcterms:created>
  <dcterms:modified xsi:type="dcterms:W3CDTF">2021-11-08T07:49:18Z</dcterms:modified>
</cp:coreProperties>
</file>