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61" r:id="rId6"/>
    <p:sldId id="265" r:id="rId7"/>
    <p:sldId id="258" r:id="rId8"/>
    <p:sldId id="259" r:id="rId9"/>
    <p:sldId id="264" r:id="rId10"/>
    <p:sldId id="263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3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1358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4511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7411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4753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5627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0866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6334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8366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0105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5009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3573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3000" t="-40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1BD5D-A391-4564-9F22-7A3527D78584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04B2-A9E2-43D3-A39D-7DA11B7AAD5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2636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88393" y="1878506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6600" b="1" dirty="0" smtClean="0">
                <a:latin typeface="Comic Sans MS" panose="030F0702030302020204" pitchFamily="66" charset="0"/>
              </a:rPr>
              <a:t>Katarína </a:t>
            </a:r>
            <a:r>
              <a:rPr lang="sk-SK" sz="6600" b="1" dirty="0" err="1" smtClean="0">
                <a:latin typeface="Comic Sans MS" panose="030F0702030302020204" pitchFamily="66" charset="0"/>
              </a:rPr>
              <a:t>Gillerová</a:t>
            </a:r>
            <a:r>
              <a:rPr lang="sk-SK" sz="6600" b="1" dirty="0" smtClean="0">
                <a:latin typeface="Comic Sans MS" panose="030F0702030302020204" pitchFamily="66" charset="0"/>
              </a:rPr>
              <a:t/>
            </a:r>
            <a:br>
              <a:rPr lang="sk-SK" sz="6600" b="1" dirty="0" smtClean="0">
                <a:latin typeface="Comic Sans MS" panose="030F0702030302020204" pitchFamily="66" charset="0"/>
              </a:rPr>
            </a:br>
            <a:r>
              <a:rPr lang="sk-SK" sz="6600" b="1" dirty="0" smtClean="0">
                <a:latin typeface="Comic Sans MS" panose="030F0702030302020204" pitchFamily="66" charset="0"/>
              </a:rPr>
              <a:t>Môj mladší brat a ja</a:t>
            </a:r>
            <a:endParaRPr lang="sk-SK" sz="6600" b="1" dirty="0">
              <a:latin typeface="Comic Sans MS" panose="030F0702030302020204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420173"/>
            <a:ext cx="3910739" cy="43782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sk-SK" b="1" dirty="0" smtClean="0">
                <a:latin typeface="Comic Sans MS" panose="030F0702030302020204" pitchFamily="66" charset="0"/>
              </a:rPr>
              <a:t>Mgr. Simona Gondeková</a:t>
            </a:r>
            <a:endParaRPr lang="sk-SK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8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4768" y="425003"/>
            <a:ext cx="10515600" cy="1133341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Zapamätáme si!!!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9728" y="1558344"/>
            <a:ext cx="10985679" cy="406972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3200" b="1" dirty="0" smtClean="0">
                <a:latin typeface="Comic Sans MS" panose="030F0702030302020204" pitchFamily="66" charset="0"/>
              </a:rPr>
              <a:t>JA-rozprávanie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sz="2400" dirty="0" smtClean="0">
                <a:latin typeface="Comic Sans MS" panose="030F0702030302020204" pitchFamily="66" charset="0"/>
              </a:rPr>
              <a:t> podanie príbehu, v ktorom je rozprávačom hlavná postava príbehu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hlavná postava príbehu rozpráva svoj vlastný príbeh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rozprávač je priamym rozprávačom (priamo sa zúčastňuje deja)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rozprávač zobrazuje svoje vnútorné stavy a pocity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rozprávač používa slovesá v 1. osobe jednotného čísla</a:t>
            </a:r>
            <a:endParaRPr lang="sk-SK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REFORMNÉ AKČNÉ PÍSOMNÉ SLOVNÉ HODNOTENIE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19753" y="321971"/>
            <a:ext cx="1950694" cy="204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40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1079" y="270456"/>
            <a:ext cx="10515600" cy="1133341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OPAKUJEME!!!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61115" y="1403797"/>
            <a:ext cx="11281893" cy="434018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b="1" dirty="0" smtClean="0">
                <a:latin typeface="Comic Sans MS" panose="030F0702030302020204" pitchFamily="66" charset="0"/>
              </a:rPr>
              <a:t>Čo je to poviedka?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sz="2400" dirty="0" smtClean="0">
                <a:latin typeface="Comic Sans MS" panose="030F0702030302020204" pitchFamily="66" charset="0"/>
              </a:rPr>
              <a:t> žáner umeleckej literatúry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má jednoduchý dej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vystupuje v nej málo postáv, ktoré sa nevyvíjajú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odohráva sa v kratšom časovom období</a:t>
            </a:r>
            <a:endParaRPr lang="sk-SK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78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1294"/>
            <a:ext cx="10515600" cy="1043189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Katarína </a:t>
            </a:r>
            <a:r>
              <a:rPr lang="sk-SK" sz="5400" b="1" dirty="0" err="1" smtClean="0">
                <a:latin typeface="Comic Sans MS" panose="030F0702030302020204" pitchFamily="66" charset="0"/>
              </a:rPr>
              <a:t>Gillerová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3413" y="1043189"/>
            <a:ext cx="11605174" cy="443033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400" dirty="0" smtClean="0">
                <a:latin typeface="Comic Sans MS" panose="030F0702030302020204" pitchFamily="66" charset="0"/>
              </a:rPr>
              <a:t>* 27. marec 1958, Kremnica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 súčasná slovenská spisovateľka, ktorá žije a tvorí v Bratislave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 vyrastala v Žiari nad Hronom, kde študovala na strednej ekonomickej škole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počas </a:t>
            </a:r>
            <a:r>
              <a:rPr lang="sk-SK" sz="2400" dirty="0">
                <a:latin typeface="Comic Sans MS" panose="030F0702030302020204" pitchFamily="66" charset="0"/>
              </a:rPr>
              <a:t>strednej školy písala poviedky a básne, ktoré posielala do regionálnej tlače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 vysokú školu vyštudovala v Bratislave (Ekonomická univerzita)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pracuje ako ekonómka a účtovníčka</a:t>
            </a:r>
          </a:p>
        </p:txBody>
      </p:sp>
      <p:pic>
        <p:nvPicPr>
          <p:cNvPr id="1026" name="Picture 2" descr="Osoba - Katarína Gillerová | Literárne informačné cent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01896" y="0"/>
            <a:ext cx="1905000" cy="2381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Katarína Gillerová | kníhkupectvo Literama.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104" y="448346"/>
            <a:ext cx="4699715" cy="469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ATARÍNA GILLEROVÁ | Slovenské spisovateľky a spisovate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6510" y="1043189"/>
            <a:ext cx="4300515" cy="517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55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33341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Katarína </a:t>
            </a:r>
            <a:r>
              <a:rPr lang="sk-SK" sz="5400" b="1" dirty="0" err="1" smtClean="0">
                <a:latin typeface="Comic Sans MS" panose="030F0702030302020204" pitchFamily="66" charset="0"/>
              </a:rPr>
              <a:t>Gillerová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9147" y="1029349"/>
            <a:ext cx="11746842" cy="480478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prvú </a:t>
            </a:r>
            <a:r>
              <a:rPr lang="sk-SK" sz="2400" dirty="0">
                <a:latin typeface="Comic Sans MS" panose="030F0702030302020204" pitchFamily="66" charset="0"/>
              </a:rPr>
              <a:t>knihu vydala v r. 2002, odvtedy vydáva každý rok jeden </a:t>
            </a:r>
            <a:r>
              <a:rPr lang="sk-SK" sz="2400" dirty="0" smtClean="0">
                <a:latin typeface="Comic Sans MS" panose="030F0702030302020204" pitchFamily="66" charset="0"/>
              </a:rPr>
              <a:t>román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v tvorbe ju najviac ovplyvnili knihy Jana </a:t>
            </a:r>
            <a:r>
              <a:rPr lang="sk-SK" sz="2400" dirty="0" err="1" smtClean="0">
                <a:latin typeface="Comic Sans MS" panose="030F0702030302020204" pitchFamily="66" charset="0"/>
              </a:rPr>
              <a:t>Eyrová</a:t>
            </a:r>
            <a:r>
              <a:rPr lang="sk-SK" sz="2400" dirty="0" smtClean="0">
                <a:latin typeface="Comic Sans MS" panose="030F0702030302020204" pitchFamily="66" charset="0"/>
              </a:rPr>
              <a:t>, Anna zo Zeleného domu a dobrodružné romány Alexandra </a:t>
            </a:r>
            <a:r>
              <a:rPr lang="sk-SK" sz="2400" dirty="0" err="1" smtClean="0">
                <a:latin typeface="Comic Sans MS" panose="030F0702030302020204" pitchFamily="66" charset="0"/>
              </a:rPr>
              <a:t>Dumasa</a:t>
            </a:r>
            <a:endParaRPr lang="sk-SK" sz="24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píše hlavne pre ženy (popredná predstaviteľka tzv. ženskej literatúry)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viaceré jej knihy boli preložené do češtiny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za knihu </a:t>
            </a:r>
            <a:r>
              <a:rPr lang="sk-SK" sz="2400" i="1" dirty="0" smtClean="0">
                <a:latin typeface="Comic Sans MS" panose="030F0702030302020204" pitchFamily="66" charset="0"/>
              </a:rPr>
              <a:t>Láska si nevyberá </a:t>
            </a:r>
            <a:r>
              <a:rPr lang="sk-SK" sz="2400" dirty="0" smtClean="0">
                <a:latin typeface="Comic Sans MS" panose="030F0702030302020204" pitchFamily="66" charset="0"/>
              </a:rPr>
              <a:t>(2004) získala cenu vydavateľstva Slovenský spisovateľ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cenu detskej poroty získala za poviedku </a:t>
            </a:r>
            <a:r>
              <a:rPr lang="sk-SK" sz="2400" i="1" dirty="0" smtClean="0">
                <a:latin typeface="Comic Sans MS" panose="030F0702030302020204" pitchFamily="66" charset="0"/>
              </a:rPr>
              <a:t>Kolotoč splnených želaní </a:t>
            </a:r>
            <a:r>
              <a:rPr lang="sk-SK" sz="2400" dirty="0" smtClean="0">
                <a:latin typeface="Comic Sans MS" panose="030F0702030302020204" pitchFamily="66" charset="0"/>
              </a:rPr>
              <a:t>(2005)</a:t>
            </a:r>
            <a:endParaRPr lang="sk-SK" sz="2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Kniha: Láska si nevyberá (Katarína Gillerová) | Martin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0767" y="983747"/>
            <a:ext cx="3193033" cy="48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niha: Láska si nevyberá (Katarína Gillerová) | Martin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3059" y="1613597"/>
            <a:ext cx="3455316" cy="524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507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2898" y="476518"/>
            <a:ext cx="7056549" cy="1133341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IZBA SNOV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0457" y="1725770"/>
            <a:ext cx="11436440" cy="31682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 poviedky pre deti od viacerých autorov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 je plná veselých, vážnych, ľúbostných a strašných príbehov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 pre deti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kniha sa volá podľa poviedky Maroša </a:t>
            </a:r>
            <a:r>
              <a:rPr lang="sk-SK" sz="2400" dirty="0" err="1" smtClean="0">
                <a:latin typeface="Comic Sans MS" panose="030F0702030302020204" pitchFamily="66" charset="0"/>
              </a:rPr>
              <a:t>Andrejčíka</a:t>
            </a:r>
            <a:r>
              <a:rPr lang="sk-SK" sz="2400" dirty="0" smtClean="0">
                <a:latin typeface="Comic Sans MS" panose="030F0702030302020204" pitchFamily="66" charset="0"/>
              </a:rPr>
              <a:t> </a:t>
            </a:r>
            <a:r>
              <a:rPr lang="sk-SK" sz="2400" i="1" dirty="0" smtClean="0">
                <a:latin typeface="Comic Sans MS" panose="030F0702030302020204" pitchFamily="66" charset="0"/>
              </a:rPr>
              <a:t>Izba snov</a:t>
            </a:r>
          </a:p>
          <a:p>
            <a:pPr algn="just">
              <a:lnSpc>
                <a:spcPct val="150000"/>
              </a:lnSpc>
            </a:pPr>
            <a:r>
              <a:rPr lang="sk-SK" sz="2400" i="1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v tejto knihe sa nachádza poviedka </a:t>
            </a:r>
            <a:r>
              <a:rPr lang="sk-SK" sz="2400" i="1" dirty="0" smtClean="0">
                <a:latin typeface="Comic Sans MS" panose="030F0702030302020204" pitchFamily="66" charset="0"/>
              </a:rPr>
              <a:t>Môj mladší brat</a:t>
            </a:r>
            <a:endParaRPr lang="sk-SK" sz="2400" i="1" dirty="0">
              <a:latin typeface="Comic Sans MS" panose="030F0702030302020204" pitchFamily="66" charset="0"/>
            </a:endParaRPr>
          </a:p>
        </p:txBody>
      </p:sp>
      <p:pic>
        <p:nvPicPr>
          <p:cNvPr id="3078" name="Picture 6" descr="Kolektív autorov: Izba snov - Poviedky pre de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75425" y="134692"/>
            <a:ext cx="2681885" cy="35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96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8363" y="103030"/>
            <a:ext cx="7056549" cy="1133341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Práca s textom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38417" y="1236370"/>
            <a:ext cx="11435904" cy="388942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 Koľko postáv viete identifikovať v texte? 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Ktorá postava má hlavný podiel na rozvíjaní deja?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Charakterizujte Kristínu na základe prečítanej ukážky.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Ako hodnotíte správanie Kristíny? Považujete ju za kladnú alebo zápornú postavu? </a:t>
            </a:r>
          </a:p>
          <a:p>
            <a:pPr algn="just">
              <a:lnSpc>
                <a:spcPct val="150000"/>
              </a:lnSpc>
            </a:pP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Mení sa charakter a konanie postáv v priebehu deja?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>
                <a:latin typeface="Comic Sans MS" panose="030F0702030302020204" pitchFamily="66" charset="0"/>
              </a:rPr>
              <a:t> Ku ktorému literárnemu žánru zaradíte príbeh Kristíny? </a:t>
            </a:r>
            <a:endParaRPr lang="sk-SK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6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Zapíšeme si!!!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9451" y="1325563"/>
            <a:ext cx="10904349" cy="4851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sk-SK" dirty="0" smtClean="0">
                <a:latin typeface="Comic Sans MS" panose="030F0702030302020204" pitchFamily="66" charset="0"/>
              </a:rPr>
              <a:t> literárny druh: 	</a:t>
            </a:r>
            <a:r>
              <a:rPr lang="sk-SK" b="1" dirty="0" smtClean="0">
                <a:latin typeface="Comic Sans MS" panose="030F0702030302020204" pitchFamily="66" charset="0"/>
              </a:rPr>
              <a:t>epika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literárna forma: 	</a:t>
            </a:r>
            <a:r>
              <a:rPr lang="sk-SK" b="1" dirty="0" smtClean="0">
                <a:latin typeface="Comic Sans MS" panose="030F0702030302020204" pitchFamily="66" charset="0"/>
              </a:rPr>
              <a:t>próza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literárny žáner: 	</a:t>
            </a:r>
            <a:r>
              <a:rPr lang="sk-SK" b="1" dirty="0" smtClean="0">
                <a:latin typeface="Comic Sans MS" panose="030F0702030302020204" pitchFamily="66" charset="0"/>
              </a:rPr>
              <a:t>poviedka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téma: 			</a:t>
            </a:r>
            <a:r>
              <a:rPr lang="sk-SK" b="1" dirty="0" smtClean="0">
                <a:latin typeface="Comic Sans MS" panose="030F0702030302020204" pitchFamily="66" charset="0"/>
              </a:rPr>
              <a:t>Spolunažívanie so súrodencom. 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hl. myšlienka: 		</a:t>
            </a:r>
            <a:r>
              <a:rPr lang="sk-SK" b="1" dirty="0" smtClean="0">
                <a:latin typeface="Comic Sans MS" panose="030F0702030302020204" pitchFamily="66" charset="0"/>
              </a:rPr>
              <a:t>Zlé skutky sa nám vrátia. </a:t>
            </a:r>
            <a:endParaRPr lang="sk-SK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REFORMNÉ AKČNÉ PÍSOMNÉ SLOVNÉ HODNOTENIE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6727" y="456238"/>
            <a:ext cx="2840865" cy="298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414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Zapíšeme si!!!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3825" y="1469686"/>
            <a:ext cx="10904349" cy="4851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sk-SK" dirty="0" smtClean="0">
                <a:latin typeface="Comic Sans MS" panose="030F0702030302020204" pitchFamily="66" charset="0"/>
              </a:rPr>
              <a:t> hl. postava:		</a:t>
            </a:r>
            <a:r>
              <a:rPr lang="sk-SK" b="1" dirty="0" smtClean="0">
                <a:latin typeface="Comic Sans MS" panose="030F0702030302020204" pitchFamily="66" charset="0"/>
              </a:rPr>
              <a:t>Kristína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err="1" smtClean="0">
                <a:latin typeface="Comic Sans MS" panose="030F0702030302020204" pitchFamily="66" charset="0"/>
              </a:rPr>
              <a:t>vedľ</a:t>
            </a:r>
            <a:r>
              <a:rPr lang="sk-SK" dirty="0" smtClean="0">
                <a:latin typeface="Comic Sans MS" panose="030F0702030302020204" pitchFamily="66" charset="0"/>
              </a:rPr>
              <a:t>. postavy:		</a:t>
            </a:r>
            <a:r>
              <a:rPr lang="sk-SK" b="1" dirty="0" smtClean="0">
                <a:latin typeface="Comic Sans MS" panose="030F0702030302020204" pitchFamily="66" charset="0"/>
              </a:rPr>
              <a:t>brat Peter, mama</a:t>
            </a:r>
          </a:p>
          <a:p>
            <a:pPr algn="just">
              <a:lnSpc>
                <a:spcPct val="150000"/>
              </a:lnSpc>
            </a:pPr>
            <a:r>
              <a:rPr lang="sk-SK" dirty="0" smtClean="0">
                <a:latin typeface="Comic Sans MS" panose="030F0702030302020204" pitchFamily="66" charset="0"/>
              </a:rPr>
              <a:t> druh rozprávania: 	</a:t>
            </a:r>
            <a:r>
              <a:rPr lang="sk-SK" b="1" dirty="0" smtClean="0">
                <a:latin typeface="Comic Sans MS" panose="030F0702030302020204" pitchFamily="66" charset="0"/>
              </a:rPr>
              <a:t>JA-rozprávanie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k-SK" sz="1600" dirty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sk-SK" b="1" dirty="0" smtClean="0">
                <a:latin typeface="Comic Sans MS" panose="030F0702030302020204" pitchFamily="66" charset="0"/>
              </a:rPr>
              <a:t>ÚLOHA: Napíš krátku charakteristiku Kristíny.</a:t>
            </a:r>
            <a:endParaRPr lang="sk-SK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REFORMNÉ AKČNÉ PÍSOMNÉ SLOVNÉ HODNOTENIE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6727" y="456238"/>
            <a:ext cx="2840865" cy="298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559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 smtClean="0">
                <a:latin typeface="Comic Sans MS" panose="030F0702030302020204" pitchFamily="66" charset="0"/>
              </a:rPr>
              <a:t>Dejová osnova</a:t>
            </a:r>
            <a:endParaRPr lang="sk-SK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1853" y="1127893"/>
            <a:ext cx="10904349" cy="48514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b="1" dirty="0" smtClean="0">
                <a:latin typeface="Comic Sans MS" panose="030F0702030302020204" pitchFamily="66" charset="0"/>
              </a:rPr>
              <a:t>Zoraď body osnovy tak, aby boli v správnom poradí:</a:t>
            </a:r>
          </a:p>
          <a:p>
            <a:r>
              <a:rPr lang="sk-SK" sz="2400" dirty="0" smtClean="0">
                <a:latin typeface="Comic Sans MS" panose="030F0702030302020204" pitchFamily="66" charset="0"/>
              </a:rPr>
              <a:t> Kristína </a:t>
            </a:r>
            <a:r>
              <a:rPr lang="sk-SK" sz="2400" dirty="0">
                <a:latin typeface="Comic Sans MS" panose="030F0702030302020204" pitchFamily="66" charset="0"/>
              </a:rPr>
              <a:t>falšuje odkazy od mamy.</a:t>
            </a:r>
          </a:p>
          <a:p>
            <a:r>
              <a:rPr lang="sk-SK" sz="2400" dirty="0" smtClean="0">
                <a:latin typeface="Comic Sans MS" panose="030F0702030302020204" pitchFamily="66" charset="0"/>
              </a:rPr>
              <a:t> Súrodenci </a:t>
            </a:r>
            <a:r>
              <a:rPr lang="sk-SK" sz="2400" dirty="0">
                <a:latin typeface="Comic Sans MS" panose="030F0702030302020204" pitchFamily="66" charset="0"/>
              </a:rPr>
              <a:t>súperia o posteľ</a:t>
            </a:r>
            <a:r>
              <a:rPr lang="sk-SK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sk-SK" sz="2400" dirty="0" smtClean="0">
                <a:latin typeface="Comic Sans MS" panose="030F0702030302020204" pitchFamily="66" charset="0"/>
              </a:rPr>
              <a:t> Mama </a:t>
            </a:r>
            <a:r>
              <a:rPr lang="sk-SK" sz="2400" dirty="0">
                <a:latin typeface="Comic Sans MS" panose="030F0702030302020204" pitchFamily="66" charset="0"/>
              </a:rPr>
              <a:t>odhaľuje </a:t>
            </a:r>
            <a:r>
              <a:rPr lang="sk-SK" sz="2400" dirty="0" smtClean="0">
                <a:latin typeface="Comic Sans MS" panose="030F0702030302020204" pitchFamily="66" charset="0"/>
              </a:rPr>
              <a:t>podvod.</a:t>
            </a:r>
          </a:p>
          <a:p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Peťo </a:t>
            </a:r>
            <a:r>
              <a:rPr lang="sk-SK" sz="2400" dirty="0">
                <a:latin typeface="Comic Sans MS" panose="030F0702030302020204" pitchFamily="66" charset="0"/>
              </a:rPr>
              <a:t>a psík sú zranení.</a:t>
            </a:r>
          </a:p>
          <a:p>
            <a:r>
              <a:rPr lang="sk-SK" sz="2400" dirty="0" smtClean="0">
                <a:latin typeface="Comic Sans MS" panose="030F0702030302020204" pitchFamily="66" charset="0"/>
              </a:rPr>
              <a:t> Sestra </a:t>
            </a:r>
            <a:r>
              <a:rPr lang="sk-SK" sz="2400" dirty="0">
                <a:latin typeface="Comic Sans MS" panose="030F0702030302020204" pitchFamily="66" charset="0"/>
              </a:rPr>
              <a:t>presúva povinnosti na brata.</a:t>
            </a:r>
          </a:p>
          <a:p>
            <a:r>
              <a:rPr lang="sk-SK" sz="2400" dirty="0" smtClean="0">
                <a:latin typeface="Comic Sans MS" panose="030F0702030302020204" pitchFamily="66" charset="0"/>
              </a:rPr>
              <a:t> Mladší </a:t>
            </a:r>
            <a:r>
              <a:rPr lang="sk-SK" sz="2400" dirty="0">
                <a:latin typeface="Comic Sans MS" panose="030F0702030302020204" pitchFamily="66" charset="0"/>
              </a:rPr>
              <a:t>brat dostáva hornú posteľ.</a:t>
            </a:r>
          </a:p>
          <a:p>
            <a:r>
              <a:rPr lang="sk-SK" sz="2400" dirty="0" smtClean="0">
                <a:latin typeface="Comic Sans MS" panose="030F0702030302020204" pitchFamily="66" charset="0"/>
              </a:rPr>
              <a:t> Kristína </a:t>
            </a:r>
            <a:r>
              <a:rPr lang="sk-SK" sz="2400" dirty="0">
                <a:latin typeface="Comic Sans MS" panose="030F0702030302020204" pitchFamily="66" charset="0"/>
              </a:rPr>
              <a:t>má výčitky svedomia.</a:t>
            </a:r>
            <a:endParaRPr lang="sk-SK" sz="2400" b="1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2" descr="REFORMNÉ AKČNÉ PÍSOMNÉ SLOVNÉ HODNOTENIE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48552" y="143162"/>
            <a:ext cx="1875677" cy="196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19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380</Words>
  <Application>Microsoft Office PowerPoint</Application>
  <PresentationFormat>Vlastná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Katarína Gillerová Môj mladší brat a ja</vt:lpstr>
      <vt:lpstr>OPAKUJEME!!!</vt:lpstr>
      <vt:lpstr>Katarína Gillerová</vt:lpstr>
      <vt:lpstr>Katarína Gillerová</vt:lpstr>
      <vt:lpstr>IZBA SNOV</vt:lpstr>
      <vt:lpstr>Práca s textom</vt:lpstr>
      <vt:lpstr>Zapíšeme si!!!</vt:lpstr>
      <vt:lpstr>Zapíšeme si!!!</vt:lpstr>
      <vt:lpstr>Dejová osnova</vt:lpstr>
      <vt:lpstr>Zapamätáme si!!!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ziak</dc:creator>
  <cp:lastModifiedBy>Anna</cp:lastModifiedBy>
  <cp:revision>57</cp:revision>
  <dcterms:created xsi:type="dcterms:W3CDTF">2020-05-14T17:27:56Z</dcterms:created>
  <dcterms:modified xsi:type="dcterms:W3CDTF">2020-05-18T06:27:48Z</dcterms:modified>
</cp:coreProperties>
</file>