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6" r:id="rId2"/>
    <p:sldId id="257" r:id="rId3"/>
    <p:sldId id="262" r:id="rId4"/>
    <p:sldId id="260" r:id="rId5"/>
    <p:sldId id="258" r:id="rId6"/>
    <p:sldId id="261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2/12/2019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hyperlink" Target="https://www.youtube.com/watch?v=aPxyhrjePD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1rkTdcCFCto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8nrIYrbTb4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/>
              <a:t>KRT  </a:t>
            </a:r>
            <a:r>
              <a:rPr lang="sk-SK" dirty="0" smtClean="0"/>
              <a:t>OBYČAJNÝ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CICAVCE</a:t>
            </a:r>
          </a:p>
          <a:p>
            <a:r>
              <a:rPr lang="sk-SK" dirty="0" smtClean="0"/>
              <a:t>3. ROČNÍK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Obrázok 6" descr="krtko2.jpg"/>
          <p:cNvPicPr>
            <a:picLocks noChangeAspect="1"/>
          </p:cNvPicPr>
          <p:nvPr/>
        </p:nvPicPr>
        <p:blipFill>
          <a:blip r:embed="rId2" cstate="print"/>
          <a:srcRect t="9213" b="15246"/>
          <a:stretch>
            <a:fillRect/>
          </a:stretch>
        </p:blipFill>
        <p:spPr>
          <a:xfrm>
            <a:off x="3957403" y="194872"/>
            <a:ext cx="4321851" cy="326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8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KRT  </a:t>
            </a:r>
            <a:r>
              <a:rPr lang="sk-SK" dirty="0" smtClean="0"/>
              <a:t>OBYČAJNÝ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48343" y="1420906"/>
            <a:ext cx="4288971" cy="5197608"/>
          </a:xfrm>
        </p:spPr>
        <p:txBody>
          <a:bodyPr>
            <a:normAutofit fontScale="62500" lnSpcReduction="20000"/>
          </a:bodyPr>
          <a:lstStyle/>
          <a:p>
            <a:r>
              <a:rPr lang="sk-SK" sz="4200" dirty="0" smtClean="0"/>
              <a:t>Žije </a:t>
            </a:r>
            <a:r>
              <a:rPr lang="sk-SK" sz="4200" dirty="0" smtClean="0"/>
              <a:t>na </a:t>
            </a:r>
            <a:r>
              <a:rPr lang="sk-SK" sz="4200" dirty="0" smtClean="0"/>
              <a:t>lúkach, poliach i </a:t>
            </a:r>
            <a:r>
              <a:rPr lang="sk-SK" sz="4200" dirty="0" smtClean="0"/>
              <a:t>v záhradách. Je prispôsobený </a:t>
            </a:r>
            <a:r>
              <a:rPr lang="sk-SK" sz="4200" dirty="0" smtClean="0"/>
              <a:t>na život v pôde a len občas vychádza na povrch</a:t>
            </a:r>
            <a:r>
              <a:rPr lang="sk-SK" sz="4200" dirty="0" smtClean="0"/>
              <a:t>.</a:t>
            </a:r>
            <a:endParaRPr lang="sk-SK" sz="4200" dirty="0" smtClean="0"/>
          </a:p>
          <a:p>
            <a:r>
              <a:rPr lang="sk-SK" sz="4200" b="1" dirty="0" smtClean="0"/>
              <a:t>Má malé valcovité telo pokryté krátkou čiernou srsťou</a:t>
            </a:r>
            <a:r>
              <a:rPr lang="sk-SK" sz="4200" dirty="0" smtClean="0"/>
              <a:t>. Srsť ho dobre chráni pred chladom a vlhkom. </a:t>
            </a:r>
            <a:endParaRPr lang="sk-SK" sz="4200" dirty="0" smtClean="0"/>
          </a:p>
          <a:p>
            <a:r>
              <a:rPr lang="sk-SK" sz="4200" b="1" dirty="0" smtClean="0"/>
              <a:t>Oči má veľmi malé, zakrpatené. Hlavu má pretiahnutú do rypáčika a v ňom má uložené čuchové a hmatové ústroje. Na ušiach nemá ušnice, má len ušné otvory ukryté v srsti.</a:t>
            </a:r>
          </a:p>
          <a:p>
            <a:endParaRPr lang="sk-SK" sz="2300" dirty="0" smtClean="0"/>
          </a:p>
          <a:p>
            <a:endParaRPr lang="sk-SK" sz="480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146" name="Picture 2" descr="VÃ½sledok vyhÄ¾adÃ¡vania obrÃ¡zkov pre dopyt k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1744" y="1480457"/>
            <a:ext cx="3555658" cy="2370439"/>
          </a:xfrm>
          <a:prstGeom prst="rect">
            <a:avLst/>
          </a:prstGeom>
          <a:noFill/>
        </p:spPr>
      </p:pic>
      <p:pic>
        <p:nvPicPr>
          <p:cNvPr id="6148" name="Picture 4" descr="SÃºvisiaci obrÃ¡z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3146" y="4016830"/>
            <a:ext cx="3549539" cy="2244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KRT  </a:t>
            </a:r>
            <a:r>
              <a:rPr lang="sk-SK" dirty="0" smtClean="0"/>
              <a:t>OBYČAJNÝ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7502" y="1635163"/>
            <a:ext cx="7869218" cy="2571077"/>
          </a:xfrm>
        </p:spPr>
        <p:txBody>
          <a:bodyPr>
            <a:normAutofit fontScale="92500"/>
          </a:bodyPr>
          <a:lstStyle/>
          <a:p>
            <a:r>
              <a:rPr lang="sk-SK" sz="3600" dirty="0" smtClean="0"/>
              <a:t>Predné končatiny má veľké a podobajú sa lopatkám, slúžia mu na vyhrabávanie pôdy.</a:t>
            </a:r>
          </a:p>
          <a:p>
            <a:endParaRPr lang="sk-SK" sz="3600" dirty="0" smtClean="0"/>
          </a:p>
          <a:p>
            <a:r>
              <a:rPr lang="sk-SK" sz="3600" b="1" dirty="0" smtClean="0"/>
              <a:t>Dýcha </a:t>
            </a:r>
            <a:r>
              <a:rPr lang="sk-SK" sz="3600" b="1" dirty="0" smtClean="0"/>
              <a:t>pľúcami</a:t>
            </a:r>
            <a:r>
              <a:rPr lang="sk-SK" sz="3600" dirty="0" smtClean="0"/>
              <a:t>.</a:t>
            </a:r>
            <a:endParaRPr lang="sk-SK" sz="3600" dirty="0" smtClean="0"/>
          </a:p>
          <a:p>
            <a:endParaRPr lang="sk-SK" sz="2300" dirty="0" smtClean="0"/>
          </a:p>
          <a:p>
            <a:endParaRPr lang="sk-SK" sz="480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VÃ½sledok vyhÄ¾adÃ¡vania obrÃ¡zkov pre dopyt k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475" y="3281081"/>
            <a:ext cx="3815380" cy="2861536"/>
          </a:xfrm>
          <a:prstGeom prst="rect">
            <a:avLst/>
          </a:prstGeom>
          <a:noFill/>
        </p:spPr>
      </p:pic>
      <p:pic>
        <p:nvPicPr>
          <p:cNvPr id="1028" name="Picture 4" descr="SÃºvisiaci obrÃ¡z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882" y="4313817"/>
            <a:ext cx="3265412" cy="1836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KRT </a:t>
            </a:r>
            <a:r>
              <a:rPr lang="sk-SK" dirty="0" smtClean="0"/>
              <a:t>OBYČAJNÝ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7502" y="1481866"/>
            <a:ext cx="4162301" cy="4800600"/>
          </a:xfrm>
        </p:spPr>
        <p:txBody>
          <a:bodyPr>
            <a:normAutofit fontScale="92500" lnSpcReduction="10000"/>
          </a:bodyPr>
          <a:lstStyle/>
          <a:p>
            <a:r>
              <a:rPr lang="sk-SK" sz="3600" dirty="0" smtClean="0"/>
              <a:t>Živí sa hmyzom a inými malými živočíchmi žijúcimi v pôde</a:t>
            </a:r>
          </a:p>
          <a:p>
            <a:r>
              <a:rPr lang="sk-SK" sz="3600" b="1" dirty="0" smtClean="0"/>
              <a:t>Samica rodí mláďatá, ktoré sú holé a slepé.</a:t>
            </a:r>
            <a:endParaRPr lang="sk-SK" sz="3600" b="1" dirty="0" smtClean="0"/>
          </a:p>
          <a:p>
            <a:r>
              <a:rPr lang="sk-SK" sz="3600" dirty="0" smtClean="0"/>
              <a:t>Živia sa cicaním materského mlieka.</a:t>
            </a:r>
          </a:p>
          <a:p>
            <a:endParaRPr lang="sk-SK" sz="2000" dirty="0" smtClean="0"/>
          </a:p>
          <a:p>
            <a:pPr>
              <a:buNone/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124" name="Picture 4" descr="VÃ½sledok vyhÄ¾adÃ¡vania obrÃ¡zkov pre dopyt mo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2700" y="1475896"/>
            <a:ext cx="4012201" cy="2267766"/>
          </a:xfrm>
          <a:prstGeom prst="rect">
            <a:avLst/>
          </a:prstGeom>
          <a:noFill/>
        </p:spPr>
      </p:pic>
      <p:pic>
        <p:nvPicPr>
          <p:cNvPr id="5126" name="Picture 6" descr="SÃºvisiaci obrÃ¡z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6210" y="3849314"/>
            <a:ext cx="3430053" cy="2282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KRT  </a:t>
            </a:r>
            <a:r>
              <a:rPr lang="sk-SK" dirty="0" smtClean="0"/>
              <a:t>OBYČAJNÝ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88259" y="1438836"/>
            <a:ext cx="7245276" cy="2573767"/>
          </a:xfrm>
        </p:spPr>
        <p:txBody>
          <a:bodyPr>
            <a:normAutofit/>
          </a:bodyPr>
          <a:lstStyle/>
          <a:p>
            <a:r>
              <a:rPr lang="sk-SK" sz="3600" dirty="0" smtClean="0"/>
              <a:t>Krt kyprí, prevzdušňuje pôdu.</a:t>
            </a:r>
          </a:p>
          <a:p>
            <a:r>
              <a:rPr lang="sk-SK" sz="3600" b="1" dirty="0" smtClean="0"/>
              <a:t>Vyhrabanú pôdu hádže za seba a nadbytočnú vyhŕňa na povrch.</a:t>
            </a:r>
          </a:p>
          <a:p>
            <a:r>
              <a:rPr lang="sk-SK" sz="3600" dirty="0" smtClean="0"/>
              <a:t>Tak vznikajú krtince.</a:t>
            </a:r>
            <a:endParaRPr lang="sk-SK" sz="36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pPr>
              <a:buNone/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 l="66590" t="47834" r="14704" b="29808"/>
          <a:stretch>
            <a:fillRect/>
          </a:stretch>
        </p:blipFill>
        <p:spPr bwMode="auto">
          <a:xfrm>
            <a:off x="817581" y="4079138"/>
            <a:ext cx="3367143" cy="251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VÃ½sledok vyhÄ¾adÃ¡vania obrÃ¡zkov pre dopyt chodby krt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6667" y="3477801"/>
            <a:ext cx="3276114" cy="3153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67760"/>
            <a:ext cx="7620000" cy="1143000"/>
          </a:xfrm>
        </p:spPr>
        <p:txBody>
          <a:bodyPr/>
          <a:lstStyle/>
          <a:p>
            <a:r>
              <a:rPr lang="sk-SK" dirty="0" smtClean="0"/>
              <a:t>Pozrite </a:t>
            </a:r>
            <a:r>
              <a:rPr lang="sk-SK" smtClean="0"/>
              <a:t>si </a:t>
            </a:r>
            <a:r>
              <a:rPr lang="sk-SK" b="1" smtClean="0"/>
              <a:t>video</a:t>
            </a:r>
            <a:r>
              <a:rPr lang="sk-SK" smtClean="0"/>
              <a:t>...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49" name="Picture 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9553" t="24511" r="30370" b="39264"/>
          <a:stretch>
            <a:fillRect/>
          </a:stretch>
        </p:blipFill>
        <p:spPr bwMode="auto">
          <a:xfrm>
            <a:off x="806825" y="1489107"/>
            <a:ext cx="3238052" cy="243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39513" t="27066" r="29512" b="37871"/>
          <a:stretch>
            <a:fillRect/>
          </a:stretch>
        </p:blipFill>
        <p:spPr bwMode="auto">
          <a:xfrm>
            <a:off x="4392224" y="1484555"/>
            <a:ext cx="3331766" cy="24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39142" t="24395" r="30169" b="38778"/>
          <a:stretch>
            <a:fillRect/>
          </a:stretch>
        </p:blipFill>
        <p:spPr bwMode="auto">
          <a:xfrm>
            <a:off x="2593746" y="4113231"/>
            <a:ext cx="3365991" cy="252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dtiene sivej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149</TotalTime>
  <Words>164</Words>
  <Application>Microsoft Office PowerPoint</Application>
  <PresentationFormat>Prezentácia na obrazovke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Adjacency</vt:lpstr>
      <vt:lpstr>KRT  OBYČAJNÝ</vt:lpstr>
      <vt:lpstr>KRT  OBYČAJNÝ</vt:lpstr>
      <vt:lpstr>KRT  OBYČAJNÝ</vt:lpstr>
      <vt:lpstr>KRT OBYČAJNÝ</vt:lpstr>
      <vt:lpstr>KRT  OBYČAJNÝ</vt:lpstr>
      <vt:lpstr>Pozrite si video...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Kristina</dc:creator>
  <cp:lastModifiedBy>Kristina</cp:lastModifiedBy>
  <cp:revision>20</cp:revision>
  <dcterms:created xsi:type="dcterms:W3CDTF">2014-09-16T21:27:06Z</dcterms:created>
  <dcterms:modified xsi:type="dcterms:W3CDTF">2019-02-12T20:00:18Z</dcterms:modified>
</cp:coreProperties>
</file>