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3E3C5-BE8D-41A3-AFD2-4471AB4C97A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B43001-EA0E-416C-84BA-F10ED6F96A4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AD10E6-AED1-4B82-99FF-1ED0B9050BA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33F6CB-B532-4F8A-9D01-04838B67EC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48F02-4E8D-48BB-8C5E-90DDBFC678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44A6-3365-4873-B0F9-DF2F5625125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D6FBF-E63A-4766-B658-2E3168B3C86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DAA79-E5B0-4987-9594-178407BEAE4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1BFE46-A19B-4BAE-8D33-BFD8B7BA980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71EA44-ACB1-4D99-80A1-0674AD5BFA2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4C8FD-1992-4EBA-B96D-083D1BDC843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2E18EF8-ECFE-41F9-8ABE-CFE226D7C83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Obrázok 2" descr="logo_opv_cierno_bie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4300" y="1916113"/>
            <a:ext cx="1296988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Obrázok 1" descr="EU-ESF-VERTICAL-B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5563" y="1849438"/>
            <a:ext cx="1525587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dĺžnik 5"/>
          <p:cNvSpPr>
            <a:spLocks noChangeArrowheads="1"/>
          </p:cNvSpPr>
          <p:nvPr/>
        </p:nvSpPr>
        <p:spPr bwMode="auto">
          <a:xfrm>
            <a:off x="730250" y="3949700"/>
            <a:ext cx="7848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b="1" dirty="0" smtClean="0"/>
              <a:t>Inovatívne vzdelávanie ako nástroj pre inklúziu MRK do vyučovacieho procesu a spoločnosti na </a:t>
            </a:r>
          </a:p>
          <a:p>
            <a:pPr algn="ctr"/>
            <a:r>
              <a:rPr lang="sk-SK" sz="2000" b="1" dirty="0" smtClean="0"/>
              <a:t>ZŠ Zámutov</a:t>
            </a:r>
            <a:endParaRPr lang="sk-SK" sz="2000" b="1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125" name="Obdĺžnik 6"/>
          <p:cNvSpPr>
            <a:spLocks noChangeArrowheads="1"/>
          </p:cNvSpPr>
          <p:nvPr/>
        </p:nvSpPr>
        <p:spPr bwMode="auto">
          <a:xfrm>
            <a:off x="1903413" y="981075"/>
            <a:ext cx="52657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b="1" dirty="0" smtClean="0"/>
              <a:t>Kód ITMS projektu: 26130130075</a:t>
            </a:r>
            <a:endParaRPr lang="sk-SK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gify.nou.cz/poz3_soubory/h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2532" name="Picture 4" descr="http://www.zamutov.sk/contents/images/cestne-obcianstvo-tino-jozef_uid1_132868917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20432"/>
            <a:ext cx="5785896" cy="4608766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1285852" y="5715016"/>
            <a:ext cx="672498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dirty="0" smtClean="0"/>
              <a:t>Udelenie  čestného  občianstva  Zámutova  prof. Jozefovi  </a:t>
            </a:r>
            <a:r>
              <a:rPr lang="sk-SK" dirty="0" err="1" smtClean="0"/>
              <a:t>Tiňovi</a:t>
            </a: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gify.nou.cz/poz3_soubory/h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3556" name="Picture 4" descr="http://www.zamutov.sk/contents/intro_img/zamutov_fromtop_uid1_12983206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642918"/>
            <a:ext cx="7500990" cy="4429156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3786183" y="6143644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Ďakujem za pozornosť  MVDr. Iveta </a:t>
            </a:r>
            <a:r>
              <a:rPr lang="sk-SK" dirty="0" err="1" smtClean="0"/>
              <a:t>Onuferová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 descr="data:image/jpeg;base64,/9j/4AAQSkZJRgABAQAAAQABAAD/2wCEAAkGBhMSERUUEhQUFBUUFxgYFRcUFBoVGBgXFRQWFhUXFBQXHCYeFxkjGhQUHy8gIycpLCwsFR8xNTAqNSYrLCkBCQoKBQUFDQUFDSkYEhgpKSkpKSkpKSkpKSkpKSkpKSkpKSkpKSkpKSkpKSkpKSkpKSkpKSkpKSkpKSkpKSkpKf/AABEIAOkApAMBIgACEQEDEQH/xAAcAAAABwEBAAAAAAAAAAAAAAAAAQIDBAUGBwj/xABBEAACAQIEAwYDBgQFAgcBAAABAhEAAwQSITEFQVEGEyJhcfCBkaEHIzJCUrEzcsHhFGKC0fFDkiQ0c4Oys9IW/8QAFAEBAAAAAAAAAAAAAAAAAAAAAP/EABQRAQAAAAAAAAAAAAAAAAAAAAD/2gAMAwEAAhEDEQA/AON+/r/zQGtGffzNCgIe/cUPfvSlCgaAKPfsUlqURSGNAPfOiz+9f96KaNbZJoF22Hv+9Kz7R7/tUvCcOLETIXrlzdeXwq5t8Ism1mthrhCs0MMmimHyBTqy5k0JE5x6UGaJHs/2pBbXlW2xHYhgFUI8nUgCIzNlDAxqsW51H5qhXOwt1XUsGe2Tq6KTlBmFcgGH/wAoHXbQkMoPe/8AvRsKvOOdlb1h2GS4VCq5YW2KrKglWcDKMrGJn1qqxFgKxAMjTWd9PFl/UAwIkUDFOAdff0pvL7OlKJoDn37FI19/8URo4FAGNGzDpG3Mn115/wBKIUZSgIn37NCiNCgcPv5mgKE+/iaJaA5pJFBhQoFTSTQaknbWgUikmANTV5wzhhboIH8xkaGBpvVPYtzyk8gBv6eUVq8BhnW33twkCALaCIC5jqYPgiZnnB1nYH4tWABcyksI0ZswH5SpDZWHwnkQI1jYLiIXvANmABkAEgOjnfmzW1nyJqDZYO2ZhudiTA013J6T1rQcFtJzXNEnXn0E8vSg03CeMoAQ7Zs5zHQNICDo20AD51peCXrd0IbhJuIALSbKhEzkXbQuAW5lPKq3geQgEqsyfyrprtEVobFpDpkXQ6ZQBz30FAxxXhl3D2s+EYrcL2gTyg6Mcvxcj0FQLPZVWLG4km8WZnTKrMCpIJEZW0gnNIkgHUzWq7qY8REctwfUeVKxmKdFY5QwAM5dTqpEx6mg472i+zFmDXMKVhSQS69wt2G3siYJk5fCArRIArnWIwhRirgqymCDuD+nz01muz9pksYl2V3uZVRUQWmAAIRczMCD4s+mmY+Eab1jO1vZ9lQGHZ7K6O6kF7XJWMQxTkwnRonSgwhFJmlutNlaATrRmiWjigLLQozQoFMR79aKaBHl7k0S0CppBalGkRQKBonpU0kjUaUFvw2wuXMw5SSwBAHUSYbXqDG8GpnE+LFtM5KkAAxlkDou2X/LAE6+VVVqxIzDQAgSOpBMT5AGadFouYE6wAPIayfWgl4RPw9KveC40I4kwCd9484+nxqFhbIW1DDWd46zqKJLakayBMaCeQ2PXxDSg6TwXHBnMsADqAY5gRJ5Tr8q0XD70mDG/LffQEVkOCYExaIcN92shgIJkgwZ8W+3Ka0GHVg7RmB1MSTsdtdonSPOg1KMDUzIQNvX3/Sqbhl8sAd53B0IkDfkefSrrvjpvrQc07TcNODum7Z0RvENYiDqg1EKJaN/xdKj4njNrE2c4Bt5VIuaZ0KMrZtEnQhm5yddq1fby3OHUwCQ0RAbRgeXrXOuD3Ltq8rr4RIBRl8JBIHinK3lGvlQYjj3CVtENbdGVidATmWCddQMymJDeewqnmtv9oeGCvntQbV0BwARKPl+8Vl0IIMSIEjKd5jD0CZ1pRakwaVmoCmhSSaFA4ffzNGBpR5ffxNCgTRTR0DQEzUg0tqS1BfWmz4cCPyxpHWNuu2tO4Kz4i3JYLeUtMR6fvUfh8DuUGmdWdjvqQ4AHl4AasMVayKoB15mfIdBQDFYhhbEx5wfMxTWH4sFlXQXFBJjMy6xAIK7bDfpUO8mYnWAYMSddzvy2FPXsONyuhELqBKySc0TOvMwaC+4N2zFohWDZBr4TmI2B3jlNa3B9qBfsvcBzNb75zA0kJcuKoMzpoPXN0muT2LQDRuAP7yPjXXuwvDEPC3CorOVbKC27EMFknqSJHQmguOzvaW1KIzrORZJ0mRpr1rXZxAI2+U6V5pfD3i7qbLSjBWhWOUzA22Ex8K6V2AxjKXsySUg6yCFdisMpJyMrLy0IYecBqu19ybQSCZI2AOsEj6fvWK4XYBdoKhwCHiVaAAJdADK+JeTRHKttx+3LqTsqiI5sx5jyy/WsF9o7d1btXbTAOLmrK+VgyhiV06hlMbwNooK/wC0xLPdIc33rPMAkqylAGuEmPEQFGYTm8o15yak8QxrXbhdzLNEmInfUgaAny/3qIdaAqMrRTRxQIIoUGNCgePv60eYUR9/WiTagGby1oCiI1oCgMikNSopDJQXfCgIRt2TMp06x/8AsH51bhi06DWsph8SyEAEgEqT8DvWvtrCz76UFexAVlIBn+nSmO5Bn9zS8TuT0PQ0i3Lez0mgXbgLIjb9wf30rsH2Y2cmBGYwSwYT+VTmiT0ltq42mKl1ARYK5ecydBqOevKa672LXELhRZuWLqMyFRIC5Qlr8ZBOYeJrcCJOagXiexd21jGxFkC6jkEr3jJcST4wCIzrOaA01qlso7K6rlZVyZtM2U6lDpETFUHZLtEWQ27hl1YqxJnVWIM850O8VqTeBGh38+kfLegyH2j8fGFsK8S7suVY525kny8S8tZ8jXDsfxa5eYl3LTGmpGmijXXwjQVcdv8AjYxOPvXFMop7u2QZlbfgkepBb5Vmo1oEneiJo2ohQFzozQijK0DZFClUKBfv6mizUG399aIUBZqAYUDRRQKzUktpRTQmgJq2a3A1qTzAP9Z0rGGtnawhGGsXV8Vt1yNzy3bcgrp1WCKCvAk6eIkjQCeY9I9zFaXht3AXBluWrouHRcroQx1jNaUTIgaLI0qhuXicwJPKIMeZMD5UrDYedjq3hjYjmCp5azQdDxNzB4W27WhaTEAFbcMC6MwUaSIVvESSQIGg1mrzsjikCryZoLHNpmIAIPVgykaa1g+Hdg3UsMRavoUKnOkXLahvEO8hpEKG2661r7fZU27Lth7zs4Vmi7Dhxq+UrpBDBiGUgyRrQXGL4CoxDXFgFzJ1hi0AGAdNTr8TUPtd2nHD8MtxhmuXGKW1zBRmyTnJI/CpAn+YCo/ZO7cuEd+CGlhG8QSRObnoAOoI51zn7Ve0QxOM7tTmt4cG2CDIa4f4pH+pUX0t0GIZ9fY+nKgHpLihQLO9A0maANAYo5pNKagQ1CgWoUAJ9/GiFSGwbSRlOk/uaaKkbiKBBNEDSzSY1oE+9aIClmiBoEzWl7J8XAD4W9/CvxlJ/wCne2t3PScoPlNZs0dBdW8USfOIPl1+v71ZcKvol607rmto6sw3kKQcsecR6E1W8RwzK5uL+bxeufxTp+3lSbTZ1ERPOf3oO19nO0y3UhiPFIJJliSSCzHkSMpjbWBtNam3YUSZ36HkFA0+Arz9wnG3QclsgFyv4hMZTI1mf+a6/wANw197YDsF2By6TP6Z5UFoqJ3ilQJdo3iRqWg7zE6iuEduuyzYHF3LJkr+O02pm2zHJM/mH4T5iuyXeIJaxfiOW1hLWa636e9OaCP1ZcoEc7gHnXMPtA7VtxG6r5QqW8wsjc5WIJZzJkkqNJgRA2NBhXXWiHOluI5bUSnWgAoZaMiiFAKFHQCzQNsKFKIoUG0x2FA231B+e9UmKwZEBhvseREbirrFtqQZ05HQjU0WEGZArCRO/NZg6UGUu2I2poirvGcJYGBEcj1ETVfdwTLuDqBQQppBp5rdNRQImlZ6Hd0YWgm8P4ldQhUaRoMraqfLKeWvKtThOA4e9ZNyzcIuEHNZ/NbYEgqfIwCNdqzNjDiR68vPc07d4iFvK6ypUDNkJBMHkepUAag6ig7J2S7NWlwys1lS3iliAxnTSdoE1c4vGjCWnuvBULKJtmaDCKANiY1rIcN+1q4FbNZw5VGVTlDobjNGyrouo6HbWm+0XbzEXkuWimGw6FM2cDO3dElHAa5oG/DqBMHTegzfH+IXlwL97AfGYvvrhB3RFi3bjoGzH/T6VnwZHlSsTcu31VpZ5HiDGVk6QNYEbSKRestbIkQDBAJmJ5UEfE4fSagTVvn6R8ai3MJrQRKSDUi7h42phqAqWGpFHFAZahQzRyoUHRcdhFxMMpC3RoS2z6mJ6NoddusVQ277WiFcEa7MPrPMee1aAcPGZbg0tsSrxP3ZIMMeiyBrFU2JvE23sX5D22+6c6mf0kndCNqCdiMHIBGwII00ymNP600+HGaNNvnp9Kn4S6O6y5pIH70xbUlhryigouJ2ssaAachWXbetlxm2SANN42rMYzhxQTuKCIt0g6cqfa6vmNOY/ao2bnTy3gJOpJHSgm4XELsJzctDrTeOw53HPfWj4NaJYtrppPQkHf4TVrcTQciP6exQV/CELPHeiySQO8YkAaPBLcgWUCfOrvh2BGJs4o3Lis6vZt23uG4WEsRNvKYaQqiDpEGZqqv4TOpA/EuqxuSIzD5QfhTGL4sGsJYChFR2cnKCSzaaPE5QNlMwZoC4phWR2QXBcW3AzKTkE5TCgjkWyz1BpmxcJ/ESYHP60TaWyQIzMI9BP9dabwb6/Sgn27tSe7za1XieevQ1YWm0oGbtmRABqDdskb1cZdvfrTfF7QCD1oKaPnRUYNETQGxoUkmjoOq8P4tbY5HGjSCCPM8+mlQeOcFD/dk+PU2Lp0zKd7NyOYkFT5Cm+0HCe5IZZInSeR31pfCset609u9+UZp5rAnOD1AmPSgoeE3z3uVpGuojUROh98qsOB4kuJ9enVv7VF48pGe8f4izbudDKkW7qxpqD86Y7P3Y0mBGunrp86CdxdJKj1/aqjHXwAZ1G30q8xLSAQB8fSqPGYIss7RNBmiddqKnHWkA+VBZcM4iE8LDnM7/AIgJBHw38zVy11Y01nbmPLWqTD4Rbg6H3vTXeXLJKmR5HY+lBcHRp106fSoWPwmZw+wI123FOWOJK+jEKfPY6/qqxsYdSYZZDLMT6xrQUOOvAqFHWfQRoKZwh1pGJslWKkQQYj0o8O0HzoJ9teu1T7Sz75VXvcEhduZ1+lWOFXafYoHrI2mm+K2ItMdTEGamW1iNqY4l/DaNudBmQaD0Qoy1AoJQos1Cg7hiyt5HUiQ2kdDyI+R+dYLBE2MVlbWGKMDtBEQ3lBrdJdU7GddRWS7VWv8AxOdfzRPqNNRQQu0eNKo9hgCwK5Xje2uqEk8+VVHCWIYc+vzqf2wuA4gAASLKCd5mTqPjVdw58rAwNKC6uGQOQmmb0RGwptcTqNBvS7hGWZG+onfSgyeL0J0pXC+G3L91bVpczuYUSBJ5CSQKGM3J86YtMQdJHnMa+tBa4Gy9tsrqUZWhlYEEGYgg7GQR8DV1xPh4vWswEOuo9BuKkcFxi44pZxHhuAZbeJEkhfyriR+e2NAGHiGkzVliuFXMOWt3lyuNQAcwZeToyyGXzHWg5qVjf9vpUrB8Te2f1D9Laj+1W/aHhBBNxRpoTEekgCqB7ZoLfiqpetrdtnxLC3VP4p5MP1DlNVeEtkkn9ILfLakW3g+XP+9XXDMCf8O7Ddj8wvnQVmHJknnV/gfEPhVOlqDtV5wtY+IoH1UfCo/ESO6fTlVkliF1qq403hyDVnMADc86DM7Glg0V1YYjpRqaAZaOnFt6UKDq+FxQDHUb+9RUniCplJfJHItyO+hPOswcVlJ/mMdd6Rdd7pi5JVT4V5fHqaAcQwNm+xfPDEAAg6EAbEEVCs8BAI++QiOh/pT2JuANvHh0I2nrFQDeIjY+vrrQTjwuNM6/9p/3pjE4F4OUqx/mUaR5kUwOZE766/Aa+kULt1tYLecmflNBUYnh10bo0R0kb9QajmzAErHwI29av0xTk/iMek/T1iusfZ32QtXsIb2KBud8SEBYqAi+EkQZktO/JaDj3C0iImZ5efQ8q3fCu0SPbFjGDvLCgwwA7yy2weydx/LqDrtWq4r9mPD7WXL/AIhSzhRFxSFkwX8aNIE7TyrnTYcozK26FkMfqUlWAnWMwI5iguuN9l3sgGVu2nE27qjwvH5WH5Gj8p8651xfAZLhgQDtG2tdI4Hxi5hwUCi9Zf8AiYdxIYH8RQT4H0350z207IA2lv4UvctMAQjD721mE5bq7kbeL1B3FByl13rX4C1GFA30n51nb+F5bEctj56GtpZwf3KrH5R+w3oMzcTXberPhia7evxo7+Dgg1NwdnYDnQHjWCoTpp8z0qtGHIJdpzb+QEbDzq9fDhlM7DX0jrWk7N9hbONtM1x7iAyBkjpvBBn4RQcaxBBYkCASYEzHWYoKs7V0/AfY53pvL/iMrWrly2s2wVbIYBczpM8torM4jsq1i41u8pDo2Uxt5EHmpGxoKBLJihVu/CCD/aioL2/4QfU/vUa3iILHTT0pPErkzzEx5zJqGFOVoO4AIjpJJ+VAbXT9P3mair5bdKdymRpyj5TSLdrT40DROp0G9LAEGd6NlBmOtKyHpQHg8MWcKNzoo8zoPrHzr0pgcGti0lldFtqq6baAhiPUy3xNcV+z3hfeY+zOoQm4en3YlZ8iYrsoeSZPqT0A1Py1oMh224+Rfa2sHu8qz0MB2I881ZFr5ln2ZyWYgDVmYsx25k03xbHG7ce5+ti3/cxPv0pq2xHnQT7eIYiDMMORg/Sth2X4eLdsgc9duu51/eaxOEaXXU9SZ2HkK6Hhcd92Pw6aAzy5SKBri+DsXmC3UtXBqPvEDctBrqPnUTHdg7LLNlu6/wAreJNtCNZUDympV3B2r9wu5e3diC9ttGjQFgZBgacqaGExOGILDvra5iWt75SpDF7cyIB0KyDHKg5txvh74a8bd9SrCfMMu2ZW2I+tV44oBpB56+ldn4vw2zxLDFJE/jRhujQQDr+UxlaN5npXL+LdgbmHg3ZYdUBiY1+mtBEuCcMx+vr18t66d9m7hbUSImTBGnM/CJ+dYThfBDetXlXXJaZssgEgDWAelafsZbKYPE3CRAttl8j3RAJ+MUFr2Vx0Wbl+4fD47pIjSZc/H8I+FReAL/jrNy/ikRi+qqVH3ajMQoO+g0mnH4cE4T3TFQbwRJBEQWUmPgDTnae4cNhUsYeWuPociM0D858II30oMli+y9wOe6QtbOqEAnTofOZoU5//AEOLt+EOygcjbI3M7ZaKgyGPXVv5tvjUcWvM7bdasceu+g3nzifpUMWZJ6x097UBqkkenICh3Aj0POnlSApgev8AxShGnrQQzY+FPW7HLlUgoNeW1PJY6c6DafZlw4L3106aLbUxzPib6BPnWq47e7vC32na2VHrchPoGJ+FZLs/2hTDW0sPauJ487XAJJDAQMkAkQF2J0FXfbTEhcMEGveOonXUKC7HUbE5OfOg521mnFtU4hX+9TLKDbQ0A4LaGYyNcsbx8au+F8VVGK3RpqJnSInU/KoVhFUzoDG4pvHENDJDEQWWcux0ymIn1oL67g71p1KBsQkKZQBbgzs4UNbJM/gY5h02q+wHFldhBgjbcGQT4WU7H1FZLg/HsjgMHUws5j4pAZFVYJUIA7Gdyxk7CtDcvWby5y6i6oMXFOpGkBv1iZ0I5UDnEcGLLi9ZhFP8S2JyzqQyr101ERWiw8PbUkCGG2jCOnMTVXw26yn7xrbATBHP/SdqLDYRbTM1l2Ac5jaJDWp2OVYlJ3kTQSxwiwGJFm0ucQxCKuYdDFJw/AMOiMi20CP+JQPCY2DampD4odDTQxdBKHDbOUKbaFQdFKggaculS7GGRdBA9BH7VXW8QKlYbEhtaCXcsqTrFClC8KFByjHdhrjglMl4ZSQUYESIKqUczrJ2J5VUY/sv3NlXuJ47jMoRQVKrbVyzPIj8XdRtWoP8Y/8At/8A126tuObr/wCjf/ZaDlOJwqgJ3ZfUEOGAgEMYyt+aRyI0pgYYj51ZHf5fsKJv60EAWiJ3I9PlQayRpH7a6jmdqnn8Jphufx/ag6B2T7SLY+5u95l0y52zgaf9MhZCn9JrbNhsPfAJS1dHKVVoka7jSuSj+HZ/lb9q1nZL/wA1c/kH/wAaC/x/YvCXRBs21/kQKfgQPpWfxf2U2zPd33WeREgVuRRmg5i32W4lRC4pDG02j8vxUmz9mmKB8WItnnItMPho9dQFJFBisD2ECjxuzEzOUd2Nd/DrvVpw/stasCLNq2g/yrEn/N151oqAoKo8ONKThpqzNHQV3+ANGeG9YqfQoIR4fRDBEHSp5oqBoYc9aOltQo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3074" name="Picture 2" descr="http://www.gify.nou.cz/poz3_soubory/h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785786" y="1857364"/>
            <a:ext cx="7715304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2800" dirty="0" smtClean="0"/>
              <a:t>OSOBNOSTI   NAŠEJ   OBCE</a:t>
            </a:r>
            <a:endParaRPr lang="sk-SK" sz="2800" dirty="0"/>
          </a:p>
        </p:txBody>
      </p:sp>
      <p:pic>
        <p:nvPicPr>
          <p:cNvPr id="3076" name="Picture 4" descr="http://www.new.zamutov.sk/images/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50965" y="3714752"/>
            <a:ext cx="6000785" cy="19288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60607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gify.nou.cz/poz3_soubory/h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2" name="AutoShape 4" descr="data:image/jpeg;base64,/9j/4AAQSkZJRgABAQAAAQABAAD/2wCEAAkGBxQTEhUUExQWFhUXGBgbFxgYGBoYHBccGBgXGBwaHxgaHSggGhwlHBcYITEhJSkrLi4uFx8zODMsNygtLisBCgoKBQUFDgUFDisZExkrKysrKysrKysrKysrKysrKysrKysrKysrKysrKysrKysrKysrKysrKysrKysrKysrK//AABEIAQYAwAMBIgACEQEDEQH/xAAcAAABBQEBAQAAAAAAAAAAAAAGAgMEBQcBAAj/xABBEAABAwEGAwQJAgQEBgMAAAABAgMRAAQFEiExQQZRYRMicYEHMkKRobHB0fAjUhRiguFykqLxFSQzQ2PCFhey/8QAFAEBAAAAAAAAAAAAAAAAAAAAAP/EABQRAQAAAAAAAAAAAAAAAAAAAAD/2gAMAwEAAhEDEQA/AM7v6yuISjHhCdgDPnUOw2QLGZj60xaFyRJVG85xRfwfwyu2upDSSGQR2ixykTnsY21oOcP8KWm1ENtiG57yyBCepzE+AzrRLL6MGEIKVEuKOqlCOWiSSNZg6idaPbtsDbLaWmxCUiANfEnmZqWE0GfWj0cWZaYhQVsQo90/4TIInnNAzvouteNQlEZ4TmZ5bDL5da3jCKivWkCedBhdl9GFtHrNo8nBn4ZR8arr64FtLAJU2oZ5GUkGfAyPdW+LtlJNrB1E0HzJ/wAJcCyhQKSDB8Z6VaIuQ4JXOLUE+0BtX0Auxsq1QI192/j1qivvgdl8EtqKHMyFSpQ8IJ0+VBiZsGpCQRpE6dabZu9feEieVEN+3eqyL7N5JGuFWyvA7iqW3CACDnuNKBtLi0nOCYjpUS1vlQGkU4q2gpwkDPeoThzyoHEuwMtanJtqlABRmPfVe2ip7CAPPflQPJtYKMJkGudqSU4MiPjTaCmdPM15D8kjmaCeq1lShkNs6Yfspk4hqda4LErCVJziJpSULVKhoNqBh1kpAga71xAOgNLW/IMZmozTmg1mglJZClDbnVxd9lbHrGOQFQLGEpkqGfI71xp9UmSM6C24B4PNtUornswYKoyByOp38K3m77KhlCW20wlIgQKr+HLpRZWG2EeqgZndROalHxMmriRQOikrUR96aD9OAzQMPOmobxkzU54ga5cjUF6gr3FKnWuoSYp5S0/71Ks7YURGciRNBBzFONukaVaiwpj7VDtFkjTOgrb+uxq2MKacAk5pV+1WxrBeI7icsrqkLMiSEkbxBg8jBHvBr6AWmKBvSZdKnGO1QCVJIKo/aARMeYnoKDJmLIpaghCSpRyEb05brOW4CkwoZEbzvNKs1tW36u+h5RyPPP407abSVKlZlW5/vQVs1IZBIiuWlsA5Z0iYzoJC2zANOssJkQSZqGXYqbZGwqZVHWgktuKTIg8uhoouy2pFlWlxKW8XqSJxbE0K2a04TnEA89aK+HLALQQVQUpGUnIeVANu3UsStCe0QcioDSemtV6WuzMk66Vo67vQwv8AQdOIyQlMkTpBGwoYtNxOLUpTwCCQSJ391ANpUVEnM50/ZVS6numJEjenXbKPVQrOM/EVOu6zet2iVKKRKcPPr0oPoBTwEU4l6qVKlryA+3jVgh0J6negsFKnl7qcbVGU1WofxGB7tajuqUlePEpIiCk6HyPjtQXDqZ/2qO6mBzqGLzSBBxDoU6Zc9qh2y1J0TJM8jn1JoI9pcgmDJOXgfKYpdy29SV4V7iJ0rymcSc4PWDIOtMs2fvAmQctdPnlQErrp02NV9oUo7/Sp2MR4CototMpyAmdfzWghuBQzpoLkVKU8lWROfiPlUN9kjMH3z86DI+P+GxZ3Q62P0VzkPYVmSnwOo8xsKGLOkEyZitl4qYC7O4hYyKZE7EQoH3xWTO2dZIOAgL9XLUc4oI7kBW1ItInacqk25KEmEkkjnTKkADU9RQR0EGrBpkHDmINR27FiCsJzG1WNgu1QShaxAJyz5UChcS1zgbMAjPbOrBrtLNKZKVCMQ6Va3hauwYASv19UzJHI9KGy8XlOElRKEYzn7OJKT4+tPgDQGdxcRtkkOQO5GQzVyk11/idK21pKUp7pCREkHnQeizlImNdBTyG288UpykCgglgAk5yfrUuxNlMKM57aVIsjHaK9UlMCCBqToKv7tuJ5S1CUQjPvDLSfrQGqrQSJAAGxJyH1qP8Ax4kjElShGUznzMSffQbfvGC23ChqAE5c46Uiy8XItI7K1ISF+w4MjPjqPCgP3bWoYTnAzyBxKJ0yGgn82qa84VN4lEDPVQgDMgfb8igSwXo4xBLiVJHsyCSSIEnUZ9I99W1lv9T0ERhmFH9ueQj4eRoJzWpwqKlRkRJSBrIiBEz7s6n2bLmepOtQjbkplKAEnTxzjX59aXZFhWRJE9aDt42stqSoBRBBBAO9MJv1KAMZkDSdfAxUu1WMLQUhW3j4ULXjdoUqFEAHcKGcD/T+a0Eq8fSMGwUtIC1e+PdQlbuPbWVCE4en9qRf1os9nOFkJcXGeEYwD1oVtd+KcBBSAOgig0y5OKG7SEocJQ7+4aT4USOXiEpjEFZZkfasHatBSZSSDVxdF5urcS2FGVkJjnJAz6DXyoNtdCXWYOhSPEYhIrO7FaS048hyCoApRlsNx1iKteIOIQwXEpM5JSANslZ6aCRUO0WRy0WXIALBnEIJI2B5ZUAJe7ErGGSYkmoJURAI99F9zXF27wQ0ojCO+o/QVIt/CimzhWgqQDPagST0igD0qUk/CRU9i3EjmQNKfvFlBHcQoEnMwYGwqtsSkHuqBBCtRy3mgvbtsBtJAMJSTBPKkCxps95hrFLbg7PF0cR2fwUZqV/CPsNds2g9lsswajGxh4JUnF2ySpSTso4SRn/jSn30Fm3di3lpSuUhMArkDbOBvFWieGmUhRDhIPqqURn5RXnLzwmW/wDuSsZTk4lK0joP1BnUa3Xk462nCkFXqLSJkxniAiPMZ5mgu37ShBwpWjtBAIQe7EDM8suVQLbb1BKsJgj1gkTGm/iKrrosCUmEziJzJGKOkHlpnyo1u3hlt0ZTMZ6fL81oB+z8JM4x2hKlEYlSYB32zoL4xsbLTpLUhMyBMxG3hWn2twSh0d5C0wrpiGR9/wAqz2/+F3lFx3LskqMSqDpOm9AixWV60/8ATT3csSthpvuaIrpuz+GSoqVKo7wziOXWpPDV5NtWBKUiSMlkapKjkT55VGtN4EqMDLMeINA+i1gJIIidD+dKk2K84IAz22+tVIXIy1GVIWcJ3H51oDywOqXy29o5jIHbI9KHOKuHHn3QUOISIMlUzORAIEpUDzIqBd1+FJg/nWiNu9UrSBl5mTQUTfCKGWyEtY1H2siR4RAFBN+XIUkwlWIa9wp9/PxrV7XZVrSezcg/LwwkVAu/hdalfruFaZyRsfHp9t6DIruuxxxUISVeA0+1bRwXwcLMjtFhBdKcsvVnaedFFhsDTI7qEomNAB8qmwPw0Hz36Rgtu3LBEBSUq8dRPvHwqPw2+4pZSCvMT3Seo91aB6YuG1ONJtDQJUzOJI3QcyQNyCAfCap/RYylspcWklT8oREQEj1lnzEDwNBQ3ZeC2XTgdLZGRmDPStVuW2laP1cKyMxGU5cqBuLeDV9qkNIxE4jiGUQZz6x8qHbNeTzD+NtRUpMyFaGBGlBrNutKWUGLOorWZMpBCZMCTyoBszabJerrb6ErS8mdoAVnI9xqZcvGTzrTiHDKjMKCdOhnahbihxoOMLaKyrD+piJJkHbprQadZXWwSy3+owUiCoiEgbdaGLbeLItKEtwhtOWeUnzppl1hDYeSopxADAZPjH2qmvlSHMSsSZABSQMz8cvOgu2X0t2dBOqO0Z2/7ThjaT+mtECRpvUWzXgtbmJsESTCQTnG+s5ZdKYfV2tntEcmbQnwUns3P9QTVJZO6mQrPxAGmmtBo90MkjM94mFKG538R16UYXDbQyrCdDr0P0rFrq4gcZhUkzhCZ6RP2mjywXqo4Sozigmcz/bbXOgZ4Vt6XmuyUYI+VXz92NKThWCoASNpPjp5VlltvQMu/phSQBBzkwRvRLdXEIUB2i1KTsnVJ8R9KCJxHdwsyj2GMhxJxIjJOGM5nPPOai2O0YhRjabSwGlrnNSSM+oOXQZ/AUGXagSDpKcuv5IoLKzJkb6U3ax7Oc/Pl+dKcaTCvPnTloaBjLPaJy50Eaz2I+tn5yPP6eNXFy2HvA7a4cOp5yT9/tyysGDOm/8AL4ipjVlMj9s6kiTlM5Zid+k0Bnd2EADLTbTnUe8b1bZSVqIASKp3rxDKCTAjTOfLOgp19d5WjsgSGU5rP51oDzhlw2g9u6c15tpnJCdj/iNEQcSjVVYxfV6WqwrLDapSP+mo5ynbzGh8KrWuNLYfWwr5iCPrQbdfLwWMtCII8qzOyvO4v4VpLbZsxwB1WRCMUogbmImmHeK3VBMCMgSKueDU2e0qfJUC6ezUTuCBtOwIA8qC5NtccCUlzCvOSE5ZZR0ms8vW4lLtAS2SAZJUTuJmPzetiWO73Ugqymmk3YhOaUgKM5xpNBh7N2uF4MTgJ1OkxzqHfNlSjDCsSgSDnNbl/wDG2vWUhKnJnFGc1k3pDutDDiAkQpRUTyoGL77VthkOBKREpA3kVSItilA416RE/fpRrxNY1Ju5ouN57LOeEECJ5TWbDWgMeFXcRS3kcaHmf8w7Rv8A1CKGZKVEAZpJB8sqtbnfLXZrA9RSHR1KVZ/CRUniKxBNrcSEyJxJ2lJ0OWuWdBW2FhTiwBGW2Q+O9ahdDQW0GlA4hoU7+/WgC7nYOQGuvlEVfXbfBbWD+Cgo+NG0i1PYfVxEj65eM1U2S0qT6pj85US8ZkWp0OtoLaigY0KEGROfWRAnpQsgUE20Xg4tOEmB0oguxYKAMgU5eMZT51QWNuSPGrWzKAVHP58qC5W9BJ0napdkWCIn7aVSuvTvTl2WggxQEbJzGRy/PzxqwLqYnIR+abVUt2ju9dvz6dK6w+dz4jn1oKjiC1redTZ2vWUY5eZ5URXclqxthpBClz+of3H6ATQu9eibOpxYEuqOFI5JHxBJ5cqipst5KPbfw6zi09WR/RM/CgNL2uwWhuFJ73skbSNulZdbrMW3FJORSYyq4Xet4tnvt2gYf/Goge4RUW9b4TacKiB2gEKI38R0oF3XaJYcxZqKTHOdR8ah3NaSy+ytJIJUkK6gqAIp26FAEBRgT/tRHefDiW7OFgpUsKSrFOxz0oNadfQ0kKOQMU8p5ME8hJrPTxQ26lvGk93DP+LSpN6cTt2dlZWqVrIgJzP+1AXNXoggSYnSs+9NCUFphQjEFn3FJ+sVHa49a7LCWlLWQQdkgGg63PLdEErUmZAJmOQzoNheZFqusIxJBcYABOgMCPiK+fXUFKik5EEg+IMURMF7CBKykaDEYHlVRednUFTB+dA/d9rxANnaQk8wdU/UUUXrZu2ZYeCiFdmEGEziKJREzlkif6qBEk1od1Whf/DlrbjE2ozlsvvH3BJ99BSsL2IhQyI6iloaOMRVaXTMnMnM+JqfZbUCINBrPFt3tqYUtQgoEggSfDLMzWHMVv8AeTyVjDIwwSo7RpE+fxrEb7uw2a0LRhUG1ElsqEEpOYHlMUEy4WJJnSCPfSezwqKTqD+Gpt2IwoHv+1O3mzmlwb5K8dvfQIbYkSczzpCEYVke6pVlegZ6Um0rAUlXkfpQOvW4AQajWm98IJnaKdti0lJG+1R7vds6SFLQFnYqJgf0750E3h0NphxWbpEkx6snnppRmLwA0MT7vnl/aoFhvEOAAJSBsNuu2VdXcQeiVFCfaKTBjp+RQItnF5b/AGqH8uvnQxxReDD6CoISHcjiCQFdQSPWETrUq+OBlAksPhR/auQf8w+1B9qYW2oocSUq94PgRrQGXAXDiX0qeUspwuQkYAoKgSdSP3Cii9OEu1SUi04RMx2Qj4LoX4Mvz+H/AE1SWz/pPMfWtKQoEAg5Ggzm1+jp+IQ+2scjiQfkR8aq7Twdak+sypfVMLn/ACkmtTvK0Ftta0pKykThESQMzE6mJy3pxh0qSlWkgGOUjSgy2x8O2jEAbMqNwUkfFUAe+pNqKW1BpdnwyBnIyGxkE0d2/iFtlYbXiKiJCQgqJGekanLQZ6cxQ7eybNaoU2uFp7nelPWCk94kc0g8vAKJtNnUrCNfE1164IJ70JiRpnUli4H0SQzIGigFLJ8EAA/5hUyyqUWF5OdoyoHCUpQcKoBBRmMiEnzPOgCOILuwQEwd8qvfR2sOJfYOi2zl4a5eGVTXWS531hRyGZs6ch/iSoGKXct1ll9u0pwhBWEqhK0iFCJhROuQy50AO4yUqUlWqSQfEGD8RSEGDWhXzwaty0KUhtWBapLnbISAo+scKkT6wOhNGtmugYUhxAcSAmCpCFA5CSNs9cudB66bpCSEZqQmAknMrI1UdtdB08KlX/wazakjtpnQKTAKeRzG0misMAaACuWgSIH+396DGL5uJVlc7NWhHdOyhzFQVCUKbO+h67eGdbLb7pafb7JwZj1Ve0nqPhPlWVcVXOuzLhQ6hQ0UPzbagFUrPnoabeUaVbHe9iGh18aT2oNBHec61DSSD0qY+kUwBlQT7JeBT6pmPzSpb3ETp3I60OrQRpXDaDvQXjF+OCZM1BvS8S4EAjNJMHx1+NVjtvSMs6hO20kzA6UBjw3ZFPOJSNPaPIVotu4hs9nELcSIEBIzV07o086xWxXwtAKZVB1CVFIPKcJzpxi+MKsQQnLQRpQaFe3Fzj6FNsMrSlQIxk4VZjVJ0SfM02Lz7dsJsbrvZoyc7RYLmLEMzhM4YP5FDSOLgT3kA5Ea7H61dWb0ht9gGBZ0tpQ32aVJOZgCFHIR3kgnxNBKvq0JRarOta1JyR2gSCoOEYQUqzGEkDwiOVHCCpIIShtGvM59QAn51ndu4nbfbSQQ46soQizrQSGyFA9olaSJUoq0/lo4tNkWrIpGepCyD5HDPxoJQMesQTOycI9xJPxqn4cfWbXaCDkQ4MSU6lMHUZ7RrVpZrLgThSOZzUpRz6qzoKt9nX/xBDUnvupXEmMKU9orPqQQelAUcR2Jx9OMALUgHCCiSoa4ZxCD1qgs/EirQyqzraUlQQSglSgJaGNKcKic+6BkaP7vay0FBXFTC2LVIUrCqFgScOuYjSJBy60BbZLW2plLqogoSonEAAFJk/EKqyuC0sutFLSgpCDHdUFBMiYy+VC3BC8bKUbDtGiNfVViT/pKh51T3BxM3dj1sYtJUr9RPZ4UpmIJk5jYpoNpUOtJSBGVKCabJiZ8qBDqYUCdKYvi627Q0pt0Sk77pPMHY089iUIHvNKYbkCczQfP/F1wuWNzAvvIVOBY0V9jzFDoBFfSXENxNWtlTLoyVooaoUNFA8x8dKwLiG5nLI8pl0d4eqr2XE7KT9RsZFBWY5rrQpkHMUxb3inQxQSrQpI1IqptNrGic+tQyST1roRQICZp9qzTS2mqJbh4adfTiQE4ZiSYzgH60DfC3DLVoWpLiljuyMJA0InUHnRN/wDWLJ0ecHkk/QUR8NcNps4JnEs5E7Ach0okZYoMutPosUPUfB8UEfJRqvu70c2l0EmG4JELkHxyBy+1bchqn0Wagyu6vRqptTSy4nElQKxBIyVORgbQM+tHztigd1tB5ycP/qauUsU1bXm2klbikoSNVKIAHmaCvTYsuXQHTzqgtVzH/iDT0EpDTiSRJwnbzIUR5Gk3j6S7C3ISpbp/8acv8yiBVK76V2fYszmvtLSPkDQHDCSkaTQZ6TbaUBhXZr1WCoDuiYgE7HLLzqGv0tgDKze9yP8A1qr4o4utNraW0mzJ7PurLiCpxIAhQOPCANYM84oLv0dXrm8NIKFweUhK/gasOPPR89a7SHWlNpBQArESDKZGgSZyj3UHej+Uvo7Qyl0qaI5Yk5fGt8ux0qbRlOQBPUZH4g0FgkRlNdKBVNfF8KYEqblOygcp5HkaqXOPm0gFTLkTBIIgdc9qAymmhkehoXRxqlWSGlTtiIHymqniW0Xi4wp1CghtMkhGSikamdYHiKDQFIkVQcXcMt25js1d1ac21xJQfDcHcfUCgTgbi5xDvZmVtqPfJMlJOWITr1G9ae1akKmHEHwINB81X7dTtmdU24khaD7xsoHdJqjtqlOK7oOW3hmflX0nxnwy3bmcIUkPJktL5H9p/lO/v2rA7Ldi/wCKLShgUkkOA+zBg0FE01PnnUhFmpzh9hLqghSw3PqqIkA7A8gedaJcvBTas3HCSNUAYfjJkHmKARuG4lPuBCf6jskczWwXRdDbDSW0aDU7knUmnbtuxtpOFtASOg18TvVihqgZZQKsGGsqS0wJqc2kCg8lqna8SK4VUCHFxtWacaXSbbbUtPv9mwhAUhsEBThzxrzyhIgTBidpmtEtC5qpve6mLSjA+2lYBkTqDzBGYPUUApcHDd0ug9ilt7D63fUs56SCdDBgxFXCuGLvTrZWB4oT9qhWDh6zWEqVZ0ELWAmVLUrKZ3OQynyoIvfjV1alJYOBIMY4lauoJ9UdBQaQzZ7IyJRZmkgaHs0J2j1iB86h39e7DzS2i4wjElQBU8gRlrAPOKyC0PLcMrWpZ5qUT86ZS2KC+sT4aT/1GSUrQtMKxKlKhpA5TrzrZbPxK0wgY1NpSs4kY1hEhQCspyOZNfPyWhRze5/iLqYc9ps4T/SSj5LSfKg3F6zpUkpUJBEEc6oHeFWyFJJkGREbUQtnnrXFKg+NAJ3dwoWzhKgQPVVBmORneippkJTh2iKeUJptKs4NAAXtwqGVFTQAQTIAEYenUcj+GsdusOmUpk6K5GtSfQCM6ht3Y3OICOlBnT102y7wXmpU3qpIlQ/qTOY66iqZ9sW55VqZT2bpbcbeRMySyrsnAdYJSEabp5VsLbkHDrQhfvDKmXxbLKncdsyPaTiCiUj92U4d4y1oMAsrRbdKFCIkRR/cN9KbCQuVoEQQQFoB5E5KH8pqD6ROHFM2pbyAeyUoFJjL1RvvnPwpu41Axzy+cUGnXbeyHR3FpWdwO6seLZz901ZtvjSRPI6+41llrs4k7Eafm1SLLflpbEB4qAywuALA/wA1Bq7Tkb08h4HesuTxm+mJaZVrnCk/BKgK6rj5ef8Ay6Mv51/eg1Fb450wu1jQGTyGfwFZY9x7aD6rTKfFKlf/AKVVLbuKrY4IL5SkjNKAED4Cg1i9b8aYzdcQ30UZUfBCZUaELb6RGphptxwfuUoNg+AAJ95rNXCTmcydScyda9ZT8vrQaCzx0lZHasFKP3IXiI8lDOs9tlpQXVqbSUIUolKSZgGcpqxDZwgDUwB4mjjh30csJAVaCXHN0gkIB5ZZq+A6UGZB+SAASfjUpi7bQtUIZcJnTCr7VulgsLTQwttoQP5UhPyqPedhMhxBIUNtj40GNi5rSCoFpQKBKwcikayctKLOFEqVZLSwtJCgA4kEGYUkpkTrqk1ccWtY20vp5YHY1IkET4GR/VSbvfT/ABlmUPUtDCmz4pJI+Y91Brbioz5UjtJggU8kUhoZkfmdA6iuPCR12riVailpFA2zyOteKM+hpS0zXE5igQ41yryVAiljOm0ownxoKDii4xabOtsAYtgd9YHTWsMtdncsq4UCI56iDvzFfSTic/GhPjHh9FobWoJClp1jXSdNzGfhQZJZr1CjJ5ZkZ8vMU6l4KJggjn41T2y71I7w9UKIBFQy+oHOD4/cZ0BCrbz+VMOozOmg+dUybcBufJRrq7UNyo+e3uoJrqh8agLeAjPamS9ikYc+qjSmG/AeH3NA1jPL30/ZbOo6E5DYV0pCVpPPKrBpyCDyoOWSzuhSFJWlSUqSYJGeEgxnHKthu+2hYSsCMWqf2nlWQIaIWVpM5yBsR96Krmv7Tc6FP3+9Bo7iJEivIVORpiwWgKSCNKedG9BWXhYQoLRs4kjzjI++KA2krDNldH/YPeHLvgH61pbwxoMaige22cht9KRoomP5XMz7ifhQbJJmuFOYPlSlnKuFQig6vIgjzpwimQskU6BFB2aZCsyAOtORnNJWcxQcUSM9a64CRlSia40dqBCG+dV9tT2TiXR6qoQ58cKvIk+RqzVkaatbGNCkncUGf8ZcKz2q2kgocMrb0GKPWSfZJ15TWQvXZBUlQIUkwQdelfRVyuFba23M1oOFQ5j2T7sp5g1n/HnDpQe2R7JIVlqg7+IPzoMxbsw5V1tPsnUaeFXDl3kK1yVpTNru/CAsDNOvhvQVTyIhXv8ACkgEZgVeLsggHKDUFTYTKSdNPDagh2polMzpnUpgAgdaShyZSlM8vCmLMwsymYjYZmgs3Hu6k7zh+1ONNFJxJPf35HpSbHdh7NSyO6YgyJxTEQPrTTTyicCTn+6gNeFuIklQRnn6/wDL1o5SuOorH27OplQW363tD93960Thi90vtgctJ+I8vlQXihBnahu83Us2jCoSl1BHUGf7/CiVJ2oR4vX+vZkgSrER5GPqBQaksZiK40gZ0lt4KPhTFptOFaQBM0E1JzjnS0qyqPJMHlT7RyoHJkVHdQfrToMVxaxNB1GleUN6YQsyRHhToRzoHdRTalxXEpz8aWRQUd4q7F9t6DgcPZuRsT6ij55edSrfY0uoUk+1NTLWwFpUhWihH9/EUw0khM7+0Ou5HzoMctlgcQtbPZ+qVFsk6wdB4UyixvODMJSNCNT151p1+XL2yQtHrQCOcj70L4cKpKSnFkQREKH3oBCy3SEYkuBSik5ZGCDmI5npXLLcjbkqCwAmSRBKo3BBoyCgtYChhCRkTv8An0qr4iuxKwnCMLi1ABQ5bzzoKm77nEJcKQrkM9PLWrVhtC1YUJCQnURGf1/tSmLSW/03u6pIhCh6q9h51OTZQUAEQr91AOXjZSh4FsEoHfcSOhgEddTUVywoBOGACSQR1zBq+sbhKnFHmEpPMJH3NVNqs5ChnCFkwOuseYk++giJUV93SNTz8KtbAsMEKmEnfkrY+enkKZtdnAGIEJw7/Sm7Ik2kELGFsbbk86DQbutoebStO+x2NRLY8hCy4sAFKclHry91VHD1tLa+ydOXsq/cB9RuKHPSjalh9tAPcKCR1zj7e+g2Y5GdJph56Vwdo+OdcvB8BBJPq1TrecWgLBw7nqNAKAsQuuoSedVF1pxJBUonKrjGBHhQIcRAOZrtnVJHh9RXlLFR7G700NBPc2NKxUgiRXGdPCgVnS0maSo1wr399B3DSXBkaUVTpXMJNAy2iAI03FR7ysKXEkKHgf2nY1MwxpXVInwoBBVmE4Vgcj49Pzeqa12VQtCUo7yUJJIO0/go2tl0IcUCclD4jao1nucBbilKzUeWw0oBC22VLoCFDInMHURVZeC3LOgpVK0KOFKvaTOx+/8AtR1brhKlAiMtxkapbewQ40lwe0fA5UEFNjSWQEkEAZKHONaqOJGv+XAV3VJgpI3I3FHDXCqR3krKcWqRoffVPxFYDKEEZYiRP8oNABXW4q0KAdyw+xz6n83ooVYyn9QaAQf5hyHWoVquwiHk5ODRO6xyq2uq2JfQXHCE4PWScsPjQMGzptCJPdSM0xqkjeedVlqZbvFBZxgPtZtr9lwDIxvBykeYkUxxBeOMqS0ClByOxX4jYdPfyofBU2oLQSlQMhQ2NBs9+tfqIHsmSoc+leUQUrG0fSvV6gTc9s7pGeRiiJ5AlNcr1A4mo7RzUK9XqCSheVNh6FRzr1eoH8M611uK5XqBaTGVexV2vUCFuV4HKa9XqBLh3G1KIBGder1AwO6TuKiXlY0uFKt0iR516vUEhghKUgaVDvix9oQZjCCYjXT8869XqARYYCStapOEnyAzyqhtKA64XAAmdvqeZr1eoGnLDJnKoFvu04VGRp+bV6vU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054" name="AutoShape 6" descr="data:image/jpeg;base64,/9j/4AAQSkZJRgABAQAAAQABAAD/2wCEAAkGBxQTEhUUExQWFhUXGBgbFxgYGBoYHBccGBgXGBwaHxgaHSggGhwlHBcYITEhJSkrLi4uFx8zODMsNygtLisBCgoKBQUFDgUFDisZExkrKysrKysrKysrKysrKysrKysrKysrKysrKysrKysrKysrKysrKysrKysrKysrKysrK//AABEIAQYAwAMBIgACEQEDEQH/xAAcAAABBQEBAQAAAAAAAAAAAAAGAgMEBQcBAAj/xABBEAABAwEGAwQJAgQEBgMAAAABAgMRAAQFEiExQQZRYRMicYEHMkKRobHB0fAjUhRiguFykqLxFSQzQ2PCFhey/8QAFAEBAAAAAAAAAAAAAAAAAAAAAP/EABQRAQAAAAAAAAAAAAAAAAAAAAD/2gAMAwEAAhEDEQA/AM7v6yuISjHhCdgDPnUOw2QLGZj60xaFyRJVG85xRfwfwyu2upDSSGQR2ixykTnsY21oOcP8KWm1ENtiG57yyBCepzE+AzrRLL6MGEIKVEuKOqlCOWiSSNZg6idaPbtsDbLaWmxCUiANfEnmZqWE0GfWj0cWZaYhQVsQo90/4TIInnNAzvouteNQlEZ4TmZ5bDL5da3jCKivWkCedBhdl9GFtHrNo8nBn4ZR8arr64FtLAJU2oZ5GUkGfAyPdW+LtlJNrB1E0HzJ/wAJcCyhQKSDB8Z6VaIuQ4JXOLUE+0BtX0Auxsq1QI192/j1qivvgdl8EtqKHMyFSpQ8IJ0+VBiZsGpCQRpE6dabZu9feEieVEN+3eqyL7N5JGuFWyvA7iqW3CACDnuNKBtLi0nOCYjpUS1vlQGkU4q2gpwkDPeoThzyoHEuwMtanJtqlABRmPfVe2ip7CAPPflQPJtYKMJkGudqSU4MiPjTaCmdPM15D8kjmaCeq1lShkNs6Yfspk4hqda4LErCVJziJpSULVKhoNqBh1kpAga71xAOgNLW/IMZmozTmg1mglJZClDbnVxd9lbHrGOQFQLGEpkqGfI71xp9UmSM6C24B4PNtUornswYKoyByOp38K3m77KhlCW20wlIgQKr+HLpRZWG2EeqgZndROalHxMmriRQOikrUR96aD9OAzQMPOmobxkzU54ga5cjUF6gr3FKnWuoSYp5S0/71Ks7YURGciRNBBzFONukaVaiwpj7VDtFkjTOgrb+uxq2MKacAk5pV+1WxrBeI7icsrqkLMiSEkbxBg8jBHvBr6AWmKBvSZdKnGO1QCVJIKo/aARMeYnoKDJmLIpaghCSpRyEb05brOW4CkwoZEbzvNKs1tW36u+h5RyPPP407abSVKlZlW5/vQVs1IZBIiuWlsA5Z0iYzoJC2zANOssJkQSZqGXYqbZGwqZVHWgktuKTIg8uhoouy2pFlWlxKW8XqSJxbE0K2a04TnEA89aK+HLALQQVQUpGUnIeVANu3UsStCe0QcioDSemtV6WuzMk66Vo67vQwv8AQdOIyQlMkTpBGwoYtNxOLUpTwCCQSJ391ANpUVEnM50/ZVS6numJEjenXbKPVQrOM/EVOu6zet2iVKKRKcPPr0oPoBTwEU4l6qVKlryA+3jVgh0J6negsFKnl7qcbVGU1WofxGB7tajuqUlePEpIiCk6HyPjtQXDqZ/2qO6mBzqGLzSBBxDoU6Zc9qh2y1J0TJM8jn1JoI9pcgmDJOXgfKYpdy29SV4V7iJ0rymcSc4PWDIOtMs2fvAmQctdPnlQErrp02NV9oUo7/Sp2MR4CototMpyAmdfzWghuBQzpoLkVKU8lWROfiPlUN9kjMH3z86DI+P+GxZ3Q62P0VzkPYVmSnwOo8xsKGLOkEyZitl4qYC7O4hYyKZE7EQoH3xWTO2dZIOAgL9XLUc4oI7kBW1ItInacqk25KEmEkkjnTKkADU9RQR0EGrBpkHDmINR27FiCsJzG1WNgu1QShaxAJyz5UChcS1zgbMAjPbOrBrtLNKZKVCMQ6Va3hauwYASv19UzJHI9KGy8XlOElRKEYzn7OJKT4+tPgDQGdxcRtkkOQO5GQzVyk11/idK21pKUp7pCREkHnQeizlImNdBTyG288UpykCgglgAk5yfrUuxNlMKM57aVIsjHaK9UlMCCBqToKv7tuJ5S1CUQjPvDLSfrQGqrQSJAAGxJyH1qP8Ax4kjElShGUznzMSffQbfvGC23ChqAE5c46Uiy8XItI7K1ISF+w4MjPjqPCgP3bWoYTnAzyBxKJ0yGgn82qa84VN4lEDPVQgDMgfb8igSwXo4xBLiVJHsyCSSIEnUZ9I99W1lv9T0ERhmFH9ueQj4eRoJzWpwqKlRkRJSBrIiBEz7s6n2bLmepOtQjbkplKAEnTxzjX59aXZFhWRJE9aDt42stqSoBRBBBAO9MJv1KAMZkDSdfAxUu1WMLQUhW3j4ULXjdoUqFEAHcKGcD/T+a0Eq8fSMGwUtIC1e+PdQlbuPbWVCE4en9qRf1os9nOFkJcXGeEYwD1oVtd+KcBBSAOgig0y5OKG7SEocJQ7+4aT4USOXiEpjEFZZkfasHatBSZSSDVxdF5urcS2FGVkJjnJAz6DXyoNtdCXWYOhSPEYhIrO7FaS048hyCoApRlsNx1iKteIOIQwXEpM5JSANslZ6aCRUO0WRy0WXIALBnEIJI2B5ZUAJe7ErGGSYkmoJURAI99F9zXF27wQ0ojCO+o/QVIt/CimzhWgqQDPagST0igD0qUk/CRU9i3EjmQNKfvFlBHcQoEnMwYGwqtsSkHuqBBCtRy3mgvbtsBtJAMJSTBPKkCxps95hrFLbg7PF0cR2fwUZqV/CPsNds2g9lsswajGxh4JUnF2ySpSTso4SRn/jSn30Fm3di3lpSuUhMArkDbOBvFWieGmUhRDhIPqqURn5RXnLzwmW/wDuSsZTk4lK0joP1BnUa3Xk462nCkFXqLSJkxniAiPMZ5mgu37ShBwpWjtBAIQe7EDM8suVQLbb1BKsJgj1gkTGm/iKrrosCUmEziJzJGKOkHlpnyo1u3hlt0ZTMZ6fL81oB+z8JM4x2hKlEYlSYB32zoL4xsbLTpLUhMyBMxG3hWn2twSh0d5C0wrpiGR9/wAqz2/+F3lFx3LskqMSqDpOm9AixWV60/8ATT3csSthpvuaIrpuz+GSoqVKo7wziOXWpPDV5NtWBKUiSMlkapKjkT55VGtN4EqMDLMeINA+i1gJIIidD+dKk2K84IAz22+tVIXIy1GVIWcJ3H51oDywOqXy29o5jIHbI9KHOKuHHn3QUOISIMlUzORAIEpUDzIqBd1+FJg/nWiNu9UrSBl5mTQUTfCKGWyEtY1H2siR4RAFBN+XIUkwlWIa9wp9/PxrV7XZVrSezcg/LwwkVAu/hdalfruFaZyRsfHp9t6DIruuxxxUISVeA0+1bRwXwcLMjtFhBdKcsvVnaedFFhsDTI7qEomNAB8qmwPw0Hz36Rgtu3LBEBSUq8dRPvHwqPw2+4pZSCvMT3Seo91aB6YuG1ONJtDQJUzOJI3QcyQNyCAfCap/RYylspcWklT8oREQEj1lnzEDwNBQ3ZeC2XTgdLZGRmDPStVuW2laP1cKyMxGU5cqBuLeDV9qkNIxE4jiGUQZz6x8qHbNeTzD+NtRUpMyFaGBGlBrNutKWUGLOorWZMpBCZMCTyoBszabJerrb6ErS8mdoAVnI9xqZcvGTzrTiHDKjMKCdOhnahbihxoOMLaKyrD+piJJkHbprQadZXWwSy3+owUiCoiEgbdaGLbeLItKEtwhtOWeUnzppl1hDYeSopxADAZPjH2qmvlSHMSsSZABSQMz8cvOgu2X0t2dBOqO0Z2/7ThjaT+mtECRpvUWzXgtbmJsESTCQTnG+s5ZdKYfV2tntEcmbQnwUns3P9QTVJZO6mQrPxAGmmtBo90MkjM94mFKG538R16UYXDbQyrCdDr0P0rFrq4gcZhUkzhCZ6RP2mjywXqo4Sozigmcz/bbXOgZ4Vt6XmuyUYI+VXz92NKThWCoASNpPjp5VlltvQMu/phSQBBzkwRvRLdXEIUB2i1KTsnVJ8R9KCJxHdwsyj2GMhxJxIjJOGM5nPPOai2O0YhRjabSwGlrnNSSM+oOXQZ/AUGXagSDpKcuv5IoLKzJkb6U3ax7Oc/Pl+dKcaTCvPnTloaBjLPaJy50Eaz2I+tn5yPP6eNXFy2HvA7a4cOp5yT9/tyysGDOm/8AL4ipjVlMj9s6kiTlM5Zid+k0Bnd2EADLTbTnUe8b1bZSVqIASKp3rxDKCTAjTOfLOgp19d5WjsgSGU5rP51oDzhlw2g9u6c15tpnJCdj/iNEQcSjVVYxfV6WqwrLDapSP+mo5ynbzGh8KrWuNLYfWwr5iCPrQbdfLwWMtCII8qzOyvO4v4VpLbZsxwB1WRCMUogbmImmHeK3VBMCMgSKueDU2e0qfJUC6ezUTuCBtOwIA8qC5NtccCUlzCvOSE5ZZR0ms8vW4lLtAS2SAZJUTuJmPzetiWO73Ugqymmk3YhOaUgKM5xpNBh7N2uF4MTgJ1OkxzqHfNlSjDCsSgSDnNbl/wDG2vWUhKnJnFGc1k3pDutDDiAkQpRUTyoGL77VthkOBKREpA3kVSItilA416RE/fpRrxNY1Ju5ouN57LOeEECJ5TWbDWgMeFXcRS3kcaHmf8w7Rv8A1CKGZKVEAZpJB8sqtbnfLXZrA9RSHR1KVZ/CRUniKxBNrcSEyJxJ2lJ0OWuWdBW2FhTiwBGW2Q+O9ahdDQW0GlA4hoU7+/WgC7nYOQGuvlEVfXbfBbWD+Cgo+NG0i1PYfVxEj65eM1U2S0qT6pj85US8ZkWp0OtoLaigY0KEGROfWRAnpQsgUE20Xg4tOEmB0oguxYKAMgU5eMZT51QWNuSPGrWzKAVHP58qC5W9BJ0napdkWCIn7aVSuvTvTl2WggxQEbJzGRy/PzxqwLqYnIR+abVUt2ju9dvz6dK6w+dz4jn1oKjiC1redTZ2vWUY5eZ5URXclqxthpBClz+of3H6ATQu9eibOpxYEuqOFI5JHxBJ5cqipst5KPbfw6zi09WR/RM/CgNL2uwWhuFJ73skbSNulZdbrMW3FJORSYyq4Xet4tnvt2gYf/Goge4RUW9b4TacKiB2gEKI38R0oF3XaJYcxZqKTHOdR8ah3NaSy+ytJIJUkK6gqAIp26FAEBRgT/tRHefDiW7OFgpUsKSrFOxz0oNadfQ0kKOQMU8p5ME8hJrPTxQ26lvGk93DP+LSpN6cTt2dlZWqVrIgJzP+1AXNXoggSYnSs+9NCUFphQjEFn3FJ+sVHa49a7LCWlLWQQdkgGg63PLdEErUmZAJmOQzoNheZFqusIxJBcYABOgMCPiK+fXUFKik5EEg+IMURMF7CBKykaDEYHlVRednUFTB+dA/d9rxANnaQk8wdU/UUUXrZu2ZYeCiFdmEGEziKJREzlkif6qBEk1od1Whf/DlrbjE2ozlsvvH3BJ99BSsL2IhQyI6iloaOMRVaXTMnMnM+JqfZbUCINBrPFt3tqYUtQgoEggSfDLMzWHMVv8AeTyVjDIwwSo7RpE+fxrEb7uw2a0LRhUG1ElsqEEpOYHlMUEy4WJJnSCPfSezwqKTqD+Gpt2IwoHv+1O3mzmlwb5K8dvfQIbYkSczzpCEYVke6pVlegZ6Um0rAUlXkfpQOvW4AQajWm98IJnaKdti0lJG+1R7vds6SFLQFnYqJgf0750E3h0NphxWbpEkx6snnppRmLwA0MT7vnl/aoFhvEOAAJSBsNuu2VdXcQeiVFCfaKTBjp+RQItnF5b/AGqH8uvnQxxReDD6CoISHcjiCQFdQSPWETrUq+OBlAksPhR/auQf8w+1B9qYW2oocSUq94PgRrQGXAXDiX0qeUspwuQkYAoKgSdSP3Cii9OEu1SUi04RMx2Qj4LoX4Mvz+H/AE1SWz/pPMfWtKQoEAg5Ggzm1+jp+IQ+2scjiQfkR8aq7Twdak+sypfVMLn/ACkmtTvK0Ftta0pKykThESQMzE6mJy3pxh0qSlWkgGOUjSgy2x8O2jEAbMqNwUkfFUAe+pNqKW1BpdnwyBnIyGxkE0d2/iFtlYbXiKiJCQgqJGekanLQZ6cxQ7eybNaoU2uFp7nelPWCk94kc0g8vAKJtNnUrCNfE1164IJ70JiRpnUli4H0SQzIGigFLJ8EAA/5hUyyqUWF5OdoyoHCUpQcKoBBRmMiEnzPOgCOILuwQEwd8qvfR2sOJfYOi2zl4a5eGVTXWS531hRyGZs6ch/iSoGKXct1ll9u0pwhBWEqhK0iFCJhROuQy50AO4yUqUlWqSQfEGD8RSEGDWhXzwaty0KUhtWBapLnbISAo+scKkT6wOhNGtmugYUhxAcSAmCpCFA5CSNs9cudB66bpCSEZqQmAknMrI1UdtdB08KlX/wazakjtpnQKTAKeRzG0misMAaACuWgSIH+396DGL5uJVlc7NWhHdOyhzFQVCUKbO+h67eGdbLb7pafb7JwZj1Ve0nqPhPlWVcVXOuzLhQ6hQ0UPzbagFUrPnoabeUaVbHe9iGh18aT2oNBHec61DSSD0qY+kUwBlQT7JeBT6pmPzSpb3ETp3I60OrQRpXDaDvQXjF+OCZM1BvS8S4EAjNJMHx1+NVjtvSMs6hO20kzA6UBjw3ZFPOJSNPaPIVotu4hs9nELcSIEBIzV07o086xWxXwtAKZVB1CVFIPKcJzpxi+MKsQQnLQRpQaFe3Fzj6FNsMrSlQIxk4VZjVJ0SfM02Lz7dsJsbrvZoyc7RYLmLEMzhM4YP5FDSOLgT3kA5Ea7H61dWb0ht9gGBZ0tpQ32aVJOZgCFHIR3kgnxNBKvq0JRarOta1JyR2gSCoOEYQUqzGEkDwiOVHCCpIIShtGvM59QAn51ndu4nbfbSQQ46soQizrQSGyFA9olaSJUoq0/lo4tNkWrIpGepCyD5HDPxoJQMesQTOycI9xJPxqn4cfWbXaCDkQ4MSU6lMHUZ7RrVpZrLgThSOZzUpRz6qzoKt9nX/xBDUnvupXEmMKU9orPqQQelAUcR2Jx9OMALUgHCCiSoa4ZxCD1qgs/EirQyqzraUlQQSglSgJaGNKcKic+6BkaP7vay0FBXFTC2LVIUrCqFgScOuYjSJBy60BbZLW2plLqogoSonEAAFJk/EKqyuC0sutFLSgpCDHdUFBMiYy+VC3BC8bKUbDtGiNfVViT/pKh51T3BxM3dj1sYtJUr9RPZ4UpmIJk5jYpoNpUOtJSBGVKCabJiZ8qBDqYUCdKYvi627Q0pt0Sk77pPMHY089iUIHvNKYbkCczQfP/F1wuWNzAvvIVOBY0V9jzFDoBFfSXENxNWtlTLoyVooaoUNFA8x8dKwLiG5nLI8pl0d4eqr2XE7KT9RsZFBWY5rrQpkHMUxb3inQxQSrQpI1IqptNrGic+tQyST1roRQICZp9qzTS2mqJbh4adfTiQE4ZiSYzgH60DfC3DLVoWpLiljuyMJA0InUHnRN/wDWLJ0ecHkk/QUR8NcNps4JnEs5E7Ach0okZYoMutPosUPUfB8UEfJRqvu70c2l0EmG4JELkHxyBy+1bchqn0Wagyu6vRqptTSy4nElQKxBIyVORgbQM+tHztigd1tB5ycP/qauUsU1bXm2klbikoSNVKIAHmaCvTYsuXQHTzqgtVzH/iDT0EpDTiSRJwnbzIUR5Gk3j6S7C3ISpbp/8acv8yiBVK76V2fYszmvtLSPkDQHDCSkaTQZ6TbaUBhXZr1WCoDuiYgE7HLLzqGv0tgDKze9yP8A1qr4o4utNraW0mzJ7PurLiCpxIAhQOPCANYM84oLv0dXrm8NIKFweUhK/gasOPPR89a7SHWlNpBQArESDKZGgSZyj3UHej+Uvo7Qyl0qaI5Yk5fGt8ux0qbRlOQBPUZH4g0FgkRlNdKBVNfF8KYEqblOygcp5HkaqXOPm0gFTLkTBIIgdc9qAymmhkehoXRxqlWSGlTtiIHymqniW0Xi4wp1CghtMkhGSikamdYHiKDQFIkVQcXcMt25js1d1ac21xJQfDcHcfUCgTgbi5xDvZmVtqPfJMlJOWITr1G9ae1akKmHEHwINB81X7dTtmdU24khaD7xsoHdJqjtqlOK7oOW3hmflX0nxnwy3bmcIUkPJktL5H9p/lO/v2rA7Ldi/wCKLShgUkkOA+zBg0FE01PnnUhFmpzh9hLqghSw3PqqIkA7A8gedaJcvBTas3HCSNUAYfjJkHmKARuG4lPuBCf6jskczWwXRdDbDSW0aDU7knUmnbtuxtpOFtASOg18TvVihqgZZQKsGGsqS0wJqc2kCg8lqna8SK4VUCHFxtWacaXSbbbUtPv9mwhAUhsEBThzxrzyhIgTBidpmtEtC5qpve6mLSjA+2lYBkTqDzBGYPUUApcHDd0ug9ilt7D63fUs56SCdDBgxFXCuGLvTrZWB4oT9qhWDh6zWEqVZ0ELWAmVLUrKZ3OQynyoIvfjV1alJYOBIMY4lauoJ9UdBQaQzZ7IyJRZmkgaHs0J2j1iB86h39e7DzS2i4wjElQBU8gRlrAPOKyC0PLcMrWpZ5qUT86ZS2KC+sT4aT/1GSUrQtMKxKlKhpA5TrzrZbPxK0wgY1NpSs4kY1hEhQCspyOZNfPyWhRze5/iLqYc9ps4T/SSj5LSfKg3F6zpUkpUJBEEc6oHeFWyFJJkGREbUQtnnrXFKg+NAJ3dwoWzhKgQPVVBmORneippkJTh2iKeUJptKs4NAAXtwqGVFTQAQTIAEYenUcj+GsdusOmUpk6K5GtSfQCM6ht3Y3OICOlBnT102y7wXmpU3qpIlQ/qTOY66iqZ9sW55VqZT2bpbcbeRMySyrsnAdYJSEabp5VsLbkHDrQhfvDKmXxbLKncdsyPaTiCiUj92U4d4y1oMAsrRbdKFCIkRR/cN9KbCQuVoEQQQFoB5E5KH8pqD6ROHFM2pbyAeyUoFJjL1RvvnPwpu41Axzy+cUGnXbeyHR3FpWdwO6seLZz901ZtvjSRPI6+41llrs4k7Eafm1SLLflpbEB4qAywuALA/wA1Bq7Tkb08h4HesuTxm+mJaZVrnCk/BKgK6rj5ef8Ay6Mv51/eg1Fb450wu1jQGTyGfwFZY9x7aD6rTKfFKlf/AKVVLbuKrY4IL5SkjNKAED4Cg1i9b8aYzdcQ30UZUfBCZUaELb6RGphptxwfuUoNg+AAJ95rNXCTmcydScyda9ZT8vrQaCzx0lZHasFKP3IXiI8lDOs9tlpQXVqbSUIUolKSZgGcpqxDZwgDUwB4mjjh30csJAVaCXHN0gkIB5ZZq+A6UGZB+SAASfjUpi7bQtUIZcJnTCr7VulgsLTQwttoQP5UhPyqPedhMhxBIUNtj40GNi5rSCoFpQKBKwcikayctKLOFEqVZLSwtJCgA4kEGYUkpkTrqk1ccWtY20vp5YHY1IkET4GR/VSbvfT/ABlmUPUtDCmz4pJI+Y91Brbioz5UjtJggU8kUhoZkfmdA6iuPCR12riVailpFA2zyOteKM+hpS0zXE5igQ41yryVAiljOm0ownxoKDii4xabOtsAYtgd9YHTWsMtdncsq4UCI56iDvzFfSTic/GhPjHh9FobWoJClp1jXSdNzGfhQZJZr1CjJ5ZkZ8vMU6l4KJggjn41T2y71I7w9UKIBFQy+oHOD4/cZ0BCrbz+VMOozOmg+dUybcBufJRrq7UNyo+e3uoJrqh8agLeAjPamS9ikYc+qjSmG/AeH3NA1jPL30/ZbOo6E5DYV0pCVpPPKrBpyCDyoOWSzuhSFJWlSUqSYJGeEgxnHKthu+2hYSsCMWqf2nlWQIaIWVpM5yBsR96Krmv7Tc6FP3+9Bo7iJEivIVORpiwWgKSCNKedG9BWXhYQoLRs4kjzjI++KA2krDNldH/YPeHLvgH61pbwxoMaige22cht9KRoomP5XMz7ifhQbJJmuFOYPlSlnKuFQig6vIgjzpwimQskU6BFB2aZCsyAOtORnNJWcxQcUSM9a64CRlSia40dqBCG+dV9tT2TiXR6qoQ58cKvIk+RqzVkaatbGNCkncUGf8ZcKz2q2kgocMrb0GKPWSfZJ15TWQvXZBUlQIUkwQdelfRVyuFba23M1oOFQ5j2T7sp5g1n/HnDpQe2R7JIVlqg7+IPzoMxbsw5V1tPsnUaeFXDl3kK1yVpTNru/CAsDNOvhvQVTyIhXv8ACkgEZgVeLsggHKDUFTYTKSdNPDagh2polMzpnUpgAgdaShyZSlM8vCmLMwsymYjYZmgs3Hu6k7zh+1ONNFJxJPf35HpSbHdh7NSyO6YgyJxTEQPrTTTyicCTn+6gNeFuIklQRnn6/wDL1o5SuOorH27OplQW363tD93960Thi90vtgctJ+I8vlQXihBnahu83Us2jCoSl1BHUGf7/CiVJ2oR4vX+vZkgSrER5GPqBQaksZiK40gZ0lt4KPhTFptOFaQBM0E1JzjnS0qyqPJMHlT7RyoHJkVHdQfrToMVxaxNB1GleUN6YQsyRHhToRzoHdRTalxXEpz8aWRQUd4q7F9t6DgcPZuRsT6ij55edSrfY0uoUk+1NTLWwFpUhWihH9/EUw0khM7+0Ou5HzoMctlgcQtbPZ+qVFsk6wdB4UyixvODMJSNCNT151p1+XL2yQtHrQCOcj70L4cKpKSnFkQREKH3oBCy3SEYkuBSik5ZGCDmI5npXLLcjbkqCwAmSRBKo3BBoyCgtYChhCRkTv8An0qr4iuxKwnCMLi1ABQ5bzzoKm77nEJcKQrkM9PLWrVhtC1YUJCQnURGf1/tSmLSW/03u6pIhCh6q9h51OTZQUAEQr91AOXjZSh4FsEoHfcSOhgEddTUVywoBOGACSQR1zBq+sbhKnFHmEpPMJH3NVNqs5ChnCFkwOuseYk++giJUV93SNTz8KtbAsMEKmEnfkrY+enkKZtdnAGIEJw7/Sm7Ik2kELGFsbbk86DQbutoebStO+x2NRLY8hCy4sAFKclHry91VHD1tLa+ydOXsq/cB9RuKHPSjalh9tAPcKCR1zj7e+g2Y5GdJph56Vwdo+OdcvB8BBJPq1TrecWgLBw7nqNAKAsQuuoSedVF1pxJBUonKrjGBHhQIcRAOZrtnVJHh9RXlLFR7G700NBPc2NKxUgiRXGdPCgVnS0maSo1wr399B3DSXBkaUVTpXMJNAy2iAI03FR7ysKXEkKHgf2nY1MwxpXVInwoBBVmE4Vgcj49Pzeqa12VQtCUo7yUJJIO0/go2tl0IcUCclD4jao1nucBbilKzUeWw0oBC22VLoCFDInMHURVZeC3LOgpVK0KOFKvaTOx+/8AtR1brhKlAiMtxkapbewQ40lwe0fA5UEFNjSWQEkEAZKHONaqOJGv+XAV3VJgpI3I3FHDXCqR3krKcWqRoffVPxFYDKEEZYiRP8oNABXW4q0KAdyw+xz6n83ooVYyn9QaAQf5hyHWoVquwiHk5ODRO6xyq2uq2JfQXHCE4PWScsPjQMGzptCJPdSM0xqkjeedVlqZbvFBZxgPtZtr9lwDIxvBykeYkUxxBeOMqS0ClByOxX4jYdPfyofBU2oLQSlQMhQ2NBs9+tfqIHsmSoc+leUQUrG0fSvV6gTc9s7pGeRiiJ5AlNcr1A4mo7RzUK9XqCSheVNh6FRzr1eoH8M611uK5XqBaTGVexV2vUCFuV4HKa9XqBLh3G1KIBGder1AwO6TuKiXlY0uFKt0iR516vUEhghKUgaVDvix9oQZjCCYjXT8869XqARYYCStapOEnyAzyqhtKA64XAAmdvqeZr1eoGnLDJnKoFvu04VGRp+bV6vU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056" name="Picture 8" descr="http://www.zamutov.sk/contents/images/ceslak_uid1_13756377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142984"/>
            <a:ext cx="3219450" cy="44005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BlokTextu 5"/>
          <p:cNvSpPr txBox="1"/>
          <p:nvPr/>
        </p:nvSpPr>
        <p:spPr>
          <a:xfrm>
            <a:off x="4572000" y="1428736"/>
            <a:ext cx="4214842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Jozef   Kroka - </a:t>
            </a:r>
            <a:r>
              <a:rPr lang="sk-SK" sz="3200" dirty="0" err="1" smtClean="0"/>
              <a:t>Češľak</a:t>
            </a:r>
            <a:endParaRPr lang="sk-SK" sz="3200" dirty="0"/>
          </a:p>
        </p:txBody>
      </p:sp>
      <p:sp>
        <p:nvSpPr>
          <p:cNvPr id="7" name="BlokTextu 6"/>
          <p:cNvSpPr txBox="1"/>
          <p:nvPr/>
        </p:nvSpPr>
        <p:spPr>
          <a:xfrm>
            <a:off x="4429124" y="3214686"/>
            <a:ext cx="4214841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narodil sa 23. marca 1930  v Zámutove</a:t>
            </a:r>
          </a:p>
          <a:p>
            <a:endParaRPr lang="sk-SK" sz="2400" dirty="0" smtClean="0"/>
          </a:p>
          <a:p>
            <a:endParaRPr lang="sk-SK" sz="2400" dirty="0" smtClean="0"/>
          </a:p>
          <a:p>
            <a:r>
              <a:rPr lang="sk-SK" sz="2400" dirty="0" smtClean="0"/>
              <a:t>zomrel  3. augusta 2013 v Zámutove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261883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ify.nou.cz/poz3_soubory/h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1357290" y="1000108"/>
            <a:ext cx="7000924" cy="48320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sk-SK" sz="2800" dirty="0" smtClean="0"/>
              <a:t>Narodil sa v rómskej muzikantskej rodine </a:t>
            </a:r>
            <a:r>
              <a:rPr lang="sk-SK" sz="2800" dirty="0" err="1" smtClean="0"/>
              <a:t>Feriovcov</a:t>
            </a:r>
            <a:r>
              <a:rPr lang="sk-SK" sz="2800" dirty="0" smtClean="0"/>
              <a:t>. Ako dieťa navštevoval 3 roky miestnu základnú školu v Zámutove. Keďže sa narodil v muzikantskej rodine, ktorá už vtedy patrila medzi žiadané ľudové hudby na Zemplíne, netrvalo dlho a začal sa učiť hru na husliach. Jeho učiteľom bol jeho strýko Jozef </a:t>
            </a:r>
            <a:r>
              <a:rPr lang="sk-SK" sz="2800" dirty="0" err="1" smtClean="0"/>
              <a:t>Feri</a:t>
            </a:r>
            <a:r>
              <a:rPr lang="sk-SK" sz="2800" dirty="0" smtClean="0"/>
              <a:t> </a:t>
            </a:r>
            <a:r>
              <a:rPr lang="sk-SK" sz="2800" dirty="0" err="1" smtClean="0"/>
              <a:t>Jusko</a:t>
            </a:r>
            <a:r>
              <a:rPr lang="sk-SK" sz="2800" dirty="0" smtClean="0"/>
              <a:t>, ktorý bol v tom čase primášom ľudovej hudby v Zámutove. Hrávať s kapelou začal vo veku 14 rokov.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152343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gify.nou.cz/poz3_soubory/h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1000100" y="714356"/>
            <a:ext cx="6858048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k-SK" sz="2800" dirty="0" smtClean="0"/>
              <a:t>Obec v rámci celého Slovenska preslávili primáši Jozef </a:t>
            </a:r>
            <a:r>
              <a:rPr lang="sk-SK" sz="2800" dirty="0" err="1" smtClean="0"/>
              <a:t>Feri-Jusko</a:t>
            </a:r>
            <a:r>
              <a:rPr lang="sk-SK" sz="2800" dirty="0" smtClean="0"/>
              <a:t> a predovšetkým Jozef </a:t>
            </a:r>
            <a:r>
              <a:rPr lang="sk-SK" sz="2800" dirty="0" err="1" smtClean="0"/>
              <a:t>Kroka-Češľak</a:t>
            </a:r>
            <a:r>
              <a:rPr lang="sk-SK" sz="2800" dirty="0" smtClean="0"/>
              <a:t>, ktorého spôsob hry sa stal predmetom viacerých výskumov na akademickej pôde vysokých škôl. </a:t>
            </a:r>
            <a:r>
              <a:rPr lang="sk-SK" sz="2800" b="1" i="1" dirty="0" smtClean="0"/>
              <a:t>V každej hudbe je jeden primáš, druhé husle a ďalšie nástroje ako kontrabas, violy, cimbal... </a:t>
            </a:r>
            <a:r>
              <a:rPr lang="sk-SK" sz="2800" b="1" i="1" dirty="0" err="1" smtClean="0"/>
              <a:t>Zámutovská</a:t>
            </a:r>
            <a:r>
              <a:rPr lang="sk-SK" sz="2800" b="1" i="1" dirty="0" smtClean="0"/>
              <a:t> hudba bola špecifická v tom, že mala hneď dvoch primášov, čo nikde na Slovensku nebolo.</a:t>
            </a:r>
            <a:endParaRPr lang="sk-SK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gify.nou.cz/poz3_soubory/h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8436" name="Picture 4" descr="http://www.nocka.sk/media/tlk/nositelia-tradicii/fsk-zamutovcan-n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571480"/>
            <a:ext cx="7000924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gify.nou.cz/poz3_soubory/h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60" name="AutoShape 4" descr="data:image/jpeg;base64,/9j/4AAQSkZJRgABAQAAAQABAAD/2wCEAAkGBhQSEBUSEhIVFBIVFBQVFRIVFBQVDxQVFRQVFBQVFBcXHCYeGBkjGhQUHy8gIycpLCwsFR4xNTAqNSYrLCkBCQoKDgwNFA8PFykYFBgpKSkpKSkpKSkpKSkpKSkpKSkpKSkpKSkpKSkpKSkpKSkpKSkpKSkpKSkpKSkpKSkpKf/AABEIAKUBAAMBIgACEQEDEQH/xAAcAAABBQEBAQAAAAAAAAAAAAAAAQMEBQYCBwj/xABDEAABAwIDBQYCCAIIBwEAAAABAAIRAwQSITEFBkFRcRMiMmGBsZGhBxRCUmJywfAjJDNDgrKz0eHxFjRTVGNzoxX/xAAZAQADAQEBAAAAAAAAAAAAAAAAAQIDBAX/xAAiEQEBAQACAwACAgMAAAAAAAAAAQIRIQMSMUFRImEEEzL/2gAMAwEAAhEDEQA/APcUIQgBVbz3j1PurRVbx3j1PugqRCEIMLklKuSlTAKWUiVIcESTmlRKDKSkSsYTopNOlCJEoraJPDJKbXmVLflxTeNx0GXmq4VwjdkOfySm1PCCnn0ZGeS5ZaxHeKz4PhEc0jUQuZU2vXaTDvim6luNQckuC4RkQlcEhSDlBQkU1TkrgrsrhyaXO0qkBvQFc21T+GJ4kqq2jWrOdk1haBA77gfXJRXXFyYaBhbpkWObrmTLZStVI0dke838zfcLULLWHiZzxNn4halaYToqEIWiQhCEAKqqeI9T7q1VU/xHqfdBUiVCEGFyV0kKVDlKkQkoIlIVHrVYICCWdAZck6H/AO6gUqxIT7bgBVL0ODlUpsPAUatcyfJdUyNVF123mekkuBUeuDGSkNIXFR4ITvwSdqyrSJ6oZXIEJ6pU+Sh3FTisreGvrzEhj51SlQ21dDzUxrkRzanFIVyV0VylU1y5cldFIUCI5YkDM08kJQo5a+Nv5m+4WoWXth32/mb7hahaYToBCELRIQhCAFVO8R6n3Vqqh57zup90FXSEgKVBhcuCVJKVDlKkQkYKgX1SCT5QrBUG1dqU2PDXuw4zDRBJJU2qzm6vR22xuEkkBTaYMTwUS+v2UmtaTBMdOSkUboOacP2RoOP7lNUjtz0raqgOrGQTopNMcVm6pOk1lUxlEfBM1bgzCTtANfiuDUGcEJdnJ2bdWTFeqIT7RzGfHVRLymIkTlwmVnrlpDmz3Yg4cQclPY3mqLZFeHn0yV7jB5LTF6cfln8iOXK7K5QxrhCVIVQhFylSKFHLbxt/M33C06zFt42/mb7hada4TQhAQtEhCEIAVRUPePU+6t1T1fEep90FStSrliUoEKXLjElK4SpllA0SBKCkRuqeHMLE7x238w0vMCm0u+MQttc0sTcsjwKyO2tmPquh+boLZGgB8JPlIWXk+Or/AB7xtLtgK4Y8kYYEnLhlCLqxfScKlu4NP/TcJpOHLLNp8wqi2oupONMZECQRJbBiYlXFvXJAn/NR79Nf9fZh+32l4Y8dnUIzpnj+U6O9E8zeii1s4ZzjWM/L/VJtXZ1OtRcHjRriHDJwMagjTVZTaW7pAwio8wABnlkEe7T056aavvdS1hw56EfJU1Xfei2qGh4k5RmDJ9Flf+Fy0iXucSZiZCn7KsGuum28HH/SEgA4AOGYOqn35OY9Wtr7xhkfi0JOUddE825aRJrMjXJ7cuuaw+/eyXNu2NIJb2ZMZZ96JyCztpTqk4HMBaTwEO8jKPaT6qy6+PXW0TixtMgxEQfZXVowhueuq872Ds97AcGVSO4ZIAcfDijhOuWi9FtC/A3tcPaYRiwklmLjE8FWbL8cXllzezxXCVzkgVsQuSllJCYIQgpZXKjhRy38bfzN9wtOsxbeNv5m+4WmWuE6KhCFokIQhACp6viPU+6uFT1T3j1PulQ5C7lcSglMiuXKWUiRlBQuQlKCBcol5IGIZkDPnCfuLhrBL3NaObnBo+awu9e9xq1GWVm/vVXta+u37LT4gzmYnPhKixedcWLi7qtcRhIOU+nmowqQ7qq+yYGYjxmPQZKZjBXLXofqn3XGrdQciOa4ZRcBDoe3hOTwORnI9UNHHiou0dsCkPxHQcUmmZy5u9oUaX9U8uOQGECTyB4qx2Js4Neappua9/2nACGzkBxWbp2dV7vrEzUaQWt+yE8N/K7JFZjSQdW8OoV54ndVcc9RP3/oDtab3TBDmd0d4A5yPUfNUNGkwGcbSOY/eSf2nvj2zfBPeGZHh8wubhnaFjW6vcG5aa5rLfd6XJ65avYNlMVDGEwW8SY4q9lM0aIa0MGjQAPQQnGroxOI8nya9tUrgkSFCtAQkJRKDI5IiVyXJDk5beNv5m/3gtSsra+Nv5m/3gtUrwVCEIWiQhCEAKmreI9T7q5VPV8R6n3QVcJUiEiKVyoe0tsUqI778/uNzeegH6lYna/0gvcS2mzs26YjBqEeX3Uzafb+8zLbuiH1T9icm+blhr7fq6qeF3ZgkjuiCM41Vc2viOKZPEnMqs2jfGk8SJa7UevBHqOTt5ducSXvL3cXOJd7qVuUQdoUCfvu+OEgKvqNEJuzuzRrMqN+w5r/AIEfpKcnFK1v9o0ezqvZ+IkdDmFH2dcnFhPmrveOgKtNtxTzLQJjiw5g+mioWkBzXjRy4/Ni51Xo+LU1n+1gLgiZ5wFnNp1S2rigud9loE9Srire4XOkZ5EAcZ0Uixsw0F786h18hwAWUnLpz0zdvvqWCHMe2PwZjqAodxt2lUdiL29CI91pdpCg4d+n3vvNEOHQhZbaGyKDsg558nafFaWT9rzP0eF4x7XBsHLKM85Wn3OtcVbE7+rbInXEdICzdtaMolpAGEjTzHFQjtyahLXGAeBIz5jNZ5zzUf5G/XD2ac10vNtm78VWd1xxj8evoRmtrsbeGlcCGnC/jTPi9Oa6uHk8rRCSUEoOEXJKCgpE5JSIKYu7ptNhe7QfM8ggj7LlrHsxGJqMaOZJcAI+K168UZt01b2gSf6+iA0aNBqsC9qC1zOC55KhCFQCEIQAqat4j1PurlZ7at82i19R5hoJ6nWAEAXN02m0ue4NaNSdOnVZHau/bXAsoEt4GoR3v7I4dVmNub0OuKkuybMNZ9lo/U+agMr49R6JzKeVkagkuLiSZzJk+pTNwGuGgPTVRcEf5cE8KnL/ACVeo5V1S2IzZlnm0qPtO2NSnOhbnHPNXJg6hMOpSDnkQU+CVtapIgKK6U6x/DkkrMHBFgeibh7T7W1wEy6iSwjmw5tJ9MlX7ftTRJLZ7MmW/gPEHyVDuVtfsLwBxhlX+G7lP2SfXJeh7RoBwIIBByiEbxN5Px7uNc/h5zcbQqEgg5gR5wtJu/t9uECoe9oQVWbS3ecwl1PvN+7xCpKmWsg/Arg1i5r1M+XOo391c0HjMCfX9FT19ls1EtGuuSx1fazqYkPy5nQJnbm1q1Ko2k54cH02vDwSWkOnTml62tb5c4idvDtQCWsE4QQPXisrbVCwyrBvPmo9dnw9itvHmR53m8t8l/pZUq+Jsg5qdZbSc0gglrgcnDUeaz9rVLSp7qkZjQrWxg9k3Y3iF1Sk5VWZVGjSfvDyKuZXi2723zbXDao8J7tQcC3jK9mp1A4AjMEAg+RGSzvSuSkpEhQpAK88363gJxNYZayWiOLuJ/RbbbF72VCpU4tYY66D5leNbSqknN0a6Z56qslrpH3ava/1+1mS03VuIIGQNZkr6oXzNuxV/nLYST/M2+o/8zF9MrVOSoQhCghCEALx36RNrOq3DqLT3KbjP4n8fgvYV83727UqMvLh7e80V6wc3lFVw/RBU0+lCKdaFxZbZp1cicLuR/eaerWc6GfVaJT2VuMIhVdveGmcDxlnBlWFPPQmNdUw7L4hI4TxSvdKIy0QakrmKjvJ3uJTxUW9yuHt5sY4ehLT7p+kZCAj3AIz0jQ+Y0K9T2LdG4tadYGS5onycMiPkvL7oZf6rf8A0TV8dvVpTLqdQOw/heOHqCqz9TpavokKPV2ex/iYD6ZrSV7AKG+0hGsjOuHju/Voxl62nIYx1IE5kAOl3AcTkol/aH6rSJzdRIZPOnUzb6B0j1RvTtJ11dvDaYDu37NlWJkNhjROkalXN/s4stHYs/4ZBdwJaZBHqFz54trXVvryz1A8D+/JOxOR05KOwd0J+m/j8Slx2lHdTwuz6hTGZ5cFCfVxmRpoFLpvkBX+CNOfA6fp+yvXvo82p21k1pMupOLDzw6s+S8huYzVvuZto21wHA90kB44EEgH9FGoqPbCkxILkhKzWy+/+0Qyg2lxqGf7LSJ+a80uKmuYGnrC0m9+1+2uHsORpEsDTrAMz6rMOc3Nr9Z1OiuRnqrHdpwdeWxEf8xb6f8AuYvpZfL279oPr1qWuA/mbbQ6/wAZmS+oFZZKhAQhQQhCAF8w74ufTv7mJANxW4SDNRx/VfTy+evpDpdntC4loLXPxR+bM/NKhiHdm895mF33mGFMtrqpT8LxVb90wH+icb2TjqB5HJdu2U06GPMK0pTNrU6owuEHkfFKcpnBo6R58FT3Wy36+Lz+2Pgo3bVG6guHwcnyGtp3gKk4pWM+vwJZnzH2h6K82RtgVGgE5p8hA3guezrsqHQsc0x1GakW9wHDE0y3mjeWz7QNjWSqK1sK1M4meonIhIl7cZnoPfRab6KbzBfmn/1Kbh6tOIexWSdVJaCRBIkjkVP3SujSvqDhr2gaeju7+qeb2V+PerqphBdE5aDU/wCqpt4b9rLGtcMMwwgcw93dDSOBzVt/+S5+bnmfZYffyh2QPZgvI75ZnDnNzAIGq218RHldk6rWpMpMpYajsZFVz8LDhdixNnR8mPNatoq1Nnu7d2Kq9wBkAFuRGExx7qoLK7u2/V6zKLWtcXMxOAdTdLpBLNWgRIPkrnY1jcGnVdWqYx2x7sZEvaH9oDwBxGAuXH/Tp1P4MrbZsRUbILZiU5SpwXA8HOHzKC1PjtnPjmjSAy/eieiAmwJ68Cim5MGaru91C4o1IPLL20+aLsxBHNN0HS71z6BRwfL27dPeVt1RaCQKzO69siSQPEBxB1V8SvAbXbzabu40kiZcCRxXqu4e8b7mjhrGarDMnVzDoT5jRRYrlht9+9eVXDIh5AI1yyzWaZdS4tfx48FfbYvcVWo7DMucT6krNXdQHgrk6Zr7dux/nbUg5fWrc/8A2YvqNfKO5m0S2+tmHjc24B61mL6uRFQIQhMwhCEALxb6XbUCuypHjD2E/ia6R8ivaV5L9MDm9g3ERIrOI6Q4E+yVDyqpZh3kmhZVWGWOPxyUim8PETnzTzKb26OBHmVWU0xT2vWYe+yQOMZ+iV189/8AQljzxa8AOHl5q0pVARmAUrtn03Z4QDzVBnrx5dAqU+xqDSo3wnycoNjXcypB1nNbG52f3MJ77fmsftG37OoPLSdY5HolwGm+sYmA6wuhHkqrZtxwPJSby4hhjWFU+JrivUGI+UD4LmjcYajXjVrmuHoQf0UenUls+SbU/k31G6sX0wacd5oM+RCzu2tjkUXuDS+oBiDRq5wzAnhyUzcytisKDxOdJk9QIPsrK+o4qL5Ey12WgORyJW3yM/y+f7q7vX2rqfZMpmjVa1xiLghhxtbHFrS4Zjgri02HcMuJfXDmODMbWNLWY6cMdTLT90OmRkZTO0KV7XuK7MFKi2pRYWhzpYxsCmwNfxec2riy2de1+y7S5cHMoPBbhlzCxwIY6NSYHe8lz/NOr7FNta3wXNVh4Pn4gKOW5eSst5XYrx7ubaZPXCJ+areHqr1O2MclmXomGOMKTU8Jy4KFT/f79UjcXQy+BUWiJkc8p8uJUusMiPJR7UADM/7ckvyEmnRBIYBA48ytJsvbv1Wsx85AOa5vNrh/t8FnG34Hgb6lIyzq1O8Rl8kWBI2heAzDpn5qqfVdwCu6Wz2BmF9QNdOmRKh1gG+GHN5hKUqTdZrjtC0n/u7b/Hpr66Xybu1VJv7Tl9btv8emvrJCoEIQgwhCEALx76WvHTnMTVyOniCEJUPOy6DkAOicp0Z1QhOJS7emFMpNQhaQHmj9+ihbU2PTrthwgjRw8QQhFJlbVmB7mzOEkTpPorGtTlhnzQhKBV2ju6RyMJ0jMIQl+Te8/RbVJ2dTnhiHzK2Ib3fRCFtWX7fPu1N9q1K9Iphg7N9WkQRibUHbQHOB0IyPoq3Yu07ioaZFcsJrVmYg0Yv4jC58mcxqMPCUIWNjpzTd/ZGlUALy8lgOI65wYTYSITqKWs3I9CoLQlQiE4qqKKUGZy1hCFP5CWLrCJACjDaFSqYxYRyASIToTmbGaMy4uMcVOtdmtwEmTwhCFBw/u6WsvrZrWD/mrfM5n+nYvqFCFQgQhCRv/9k="/>
          <p:cNvSpPr>
            <a:spLocks noChangeAspect="1" noChangeArrowheads="1"/>
          </p:cNvSpPr>
          <p:nvPr/>
        </p:nvSpPr>
        <p:spPr bwMode="auto">
          <a:xfrm>
            <a:off x="155575" y="-944563"/>
            <a:ext cx="3048000" cy="1971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9462" name="AutoShape 6" descr="data:image/jpeg;base64,/9j/4AAQSkZJRgABAQAAAQABAAD/2wCEAAkGBhQSEBUSEhIVFBIVFBQVFRIVFBQVDxQVFRQVFBQVFBcXHCYeGBkjGhQUHy8gIycpLCwsFR4xNTAqNSYrLCkBCQoKDgwNFA8PFykYFBgpKSkpKSkpKSkpKSkpKSkpKSkpKSkpKSkpKSkpKSkpKSkpKSkpKSkpKSkpKSkpKSkpKf/AABEIAKUBAAMBIgACEQEDEQH/xAAcAAABBQEBAQAAAAAAAAAAAAAAAQMEBQYCBwj/xABDEAABAwIDBQYCCAIIBwEAAAABAAIRAwQSITEFBkFRcRMiMmGBsZGhBxRCUmJywfAjJDNDgrKz0eHxFjRTVGNzoxX/xAAZAQADAQEBAAAAAAAAAAAAAAAAAQIDBAX/xAAiEQEBAQACAwACAgMAAAAAAAAAAQIRIQMSMUFRImEEEzL/2gAMAwEAAhEDEQA/APcUIQgBVbz3j1PurRVbx3j1PugqRCEIMLklKuSlTAKWUiVIcESTmlRKDKSkSsYTopNOlCJEoraJPDJKbXmVLflxTeNx0GXmq4VwjdkOfySm1PCCnn0ZGeS5ZaxHeKz4PhEc0jUQuZU2vXaTDvim6luNQckuC4RkQlcEhSDlBQkU1TkrgrsrhyaXO0qkBvQFc21T+GJ4kqq2jWrOdk1haBA77gfXJRXXFyYaBhbpkWObrmTLZStVI0dke838zfcLULLWHiZzxNn4halaYToqEIWiQhCEAKqqeI9T7q1VU/xHqfdBUiVCEGFyV0kKVDlKkQkoIlIVHrVYICCWdAZck6H/AO6gUqxIT7bgBVL0ODlUpsPAUatcyfJdUyNVF123mekkuBUeuDGSkNIXFR4ITvwSdqyrSJ6oZXIEJ6pU+Sh3FTisreGvrzEhj51SlQ21dDzUxrkRzanFIVyV0VylU1y5cldFIUCI5YkDM08kJQo5a+Nv5m+4WoWXth32/mb7hahaYToBCELRIQhCAFVO8R6n3Vqqh57zup90FXSEgKVBhcuCVJKVDlKkQkYKgX1SCT5QrBUG1dqU2PDXuw4zDRBJJU2qzm6vR22xuEkkBTaYMTwUS+v2UmtaTBMdOSkUboOacP2RoOP7lNUjtz0raqgOrGQTopNMcVm6pOk1lUxlEfBM1bgzCTtANfiuDUGcEJdnJ2bdWTFeqIT7RzGfHVRLymIkTlwmVnrlpDmz3Yg4cQclPY3mqLZFeHn0yV7jB5LTF6cfln8iOXK7K5QxrhCVIVQhFylSKFHLbxt/M33C06zFt42/mb7hada4TQhAQtEhCEIAVRUPePU+6t1T1fEep90FStSrliUoEKXLjElK4SpllA0SBKCkRuqeHMLE7x238w0vMCm0u+MQttc0sTcsjwKyO2tmPquh+boLZGgB8JPlIWXk+Or/AB7xtLtgK4Y8kYYEnLhlCLqxfScKlu4NP/TcJpOHLLNp8wqi2oupONMZECQRJbBiYlXFvXJAn/NR79Nf9fZh+32l4Y8dnUIzpnj+U6O9E8zeii1s4ZzjWM/L/VJtXZ1OtRcHjRriHDJwMagjTVZTaW7pAwio8wABnlkEe7T056aavvdS1hw56EfJU1Xfei2qGh4k5RmDJ9Flf+Fy0iXucSZiZCn7KsGuum28HH/SEgA4AOGYOqn35OY9Wtr7xhkfi0JOUddE825aRJrMjXJ7cuuaw+/eyXNu2NIJb2ZMZZ96JyCztpTqk4HMBaTwEO8jKPaT6qy6+PXW0TixtMgxEQfZXVowhueuq872Ds97AcGVSO4ZIAcfDijhOuWi9FtC/A3tcPaYRiwklmLjE8FWbL8cXllzezxXCVzkgVsQuSllJCYIQgpZXKjhRy38bfzN9wtOsxbeNv5m+4WmWuE6KhCFokIQhACp6viPU+6uFT1T3j1PulQ5C7lcSglMiuXKWUiRlBQuQlKCBcol5IGIZkDPnCfuLhrBL3NaObnBo+awu9e9xq1GWVm/vVXta+u37LT4gzmYnPhKixedcWLi7qtcRhIOU+nmowqQ7qq+yYGYjxmPQZKZjBXLXofqn3XGrdQciOa4ZRcBDoe3hOTwORnI9UNHHiou0dsCkPxHQcUmmZy5u9oUaX9U8uOQGECTyB4qx2Js4Neappua9/2nACGzkBxWbp2dV7vrEzUaQWt+yE8N/K7JFZjSQdW8OoV54ndVcc9RP3/oDtab3TBDmd0d4A5yPUfNUNGkwGcbSOY/eSf2nvj2zfBPeGZHh8wubhnaFjW6vcG5aa5rLfd6XJ65avYNlMVDGEwW8SY4q9lM0aIa0MGjQAPQQnGroxOI8nya9tUrgkSFCtAQkJRKDI5IiVyXJDk5beNv5m/3gtSsra+Nv5m/3gtUrwVCEIWiQhCEAKmreI9T7q5VPV8R6n3QVcJUiEiKVyoe0tsUqI778/uNzeegH6lYna/0gvcS2mzs26YjBqEeX3Uzafb+8zLbuiH1T9icm+blhr7fq6qeF3ZgkjuiCM41Vc2viOKZPEnMqs2jfGk8SJa7UevBHqOTt5ducSXvL3cXOJd7qVuUQdoUCfvu+OEgKvqNEJuzuzRrMqN+w5r/AIEfpKcnFK1v9o0ezqvZ+IkdDmFH2dcnFhPmrveOgKtNtxTzLQJjiw5g+mioWkBzXjRy4/Ni51Xo+LU1n+1gLgiZ5wFnNp1S2rigud9loE9Srire4XOkZ5EAcZ0Uixsw0F786h18hwAWUnLpz0zdvvqWCHMe2PwZjqAodxt2lUdiL29CI91pdpCg4d+n3vvNEOHQhZbaGyKDsg558nafFaWT9rzP0eF4x7XBsHLKM85Wn3OtcVbE7+rbInXEdICzdtaMolpAGEjTzHFQjtyahLXGAeBIz5jNZ5zzUf5G/XD2ac10vNtm78VWd1xxj8evoRmtrsbeGlcCGnC/jTPi9Oa6uHk8rRCSUEoOEXJKCgpE5JSIKYu7ptNhe7QfM8ggj7LlrHsxGJqMaOZJcAI+K168UZt01b2gSf6+iA0aNBqsC9qC1zOC55KhCFQCEIQAqat4j1PurlZ7at82i19R5hoJ6nWAEAXN02m0ue4NaNSdOnVZHau/bXAsoEt4GoR3v7I4dVmNub0OuKkuybMNZ9lo/U+agMr49R6JzKeVkagkuLiSZzJk+pTNwGuGgPTVRcEf5cE8KnL/ACVeo5V1S2IzZlnm0qPtO2NSnOhbnHPNXJg6hMOpSDnkQU+CVtapIgKK6U6x/DkkrMHBFgeibh7T7W1wEy6iSwjmw5tJ9MlX7ftTRJLZ7MmW/gPEHyVDuVtfsLwBxhlX+G7lP2SfXJeh7RoBwIIBByiEbxN5Px7uNc/h5zcbQqEgg5gR5wtJu/t9uECoe9oQVWbS3ecwl1PvN+7xCpKmWsg/Arg1i5r1M+XOo391c0HjMCfX9FT19ls1EtGuuSx1fazqYkPy5nQJnbm1q1Ko2k54cH02vDwSWkOnTml62tb5c4idvDtQCWsE4QQPXisrbVCwyrBvPmo9dnw9itvHmR53m8t8l/pZUq+Jsg5qdZbSc0gglrgcnDUeaz9rVLSp7qkZjQrWxg9k3Y3iF1Sk5VWZVGjSfvDyKuZXi2723zbXDao8J7tQcC3jK9mp1A4AjMEAg+RGSzvSuSkpEhQpAK88363gJxNYZayWiOLuJ/RbbbF72VCpU4tYY66D5leNbSqknN0a6Z56qslrpH3ava/1+1mS03VuIIGQNZkr6oXzNuxV/nLYST/M2+o/8zF9MrVOSoQhCghCEALx36RNrOq3DqLT3KbjP4n8fgvYV83727UqMvLh7e80V6wc3lFVw/RBU0+lCKdaFxZbZp1cicLuR/eaerWc6GfVaJT2VuMIhVdveGmcDxlnBlWFPPQmNdUw7L4hI4TxSvdKIy0QakrmKjvJ3uJTxUW9yuHt5sY4ehLT7p+kZCAj3AIz0jQ+Y0K9T2LdG4tadYGS5onycMiPkvL7oZf6rf8A0TV8dvVpTLqdQOw/heOHqCqz9TpavokKPV2ex/iYD6ZrSV7AKG+0hGsjOuHju/Voxl62nIYx1IE5kAOl3AcTkol/aH6rSJzdRIZPOnUzb6B0j1RvTtJ11dvDaYDu37NlWJkNhjROkalXN/s4stHYs/4ZBdwJaZBHqFz54trXVvryz1A8D+/JOxOR05KOwd0J+m/j8Slx2lHdTwuz6hTGZ5cFCfVxmRpoFLpvkBX+CNOfA6fp+yvXvo82p21k1pMupOLDzw6s+S8huYzVvuZto21wHA90kB44EEgH9FGoqPbCkxILkhKzWy+/+0Qyg2lxqGf7LSJ+a80uKmuYGnrC0m9+1+2uHsORpEsDTrAMz6rMOc3Nr9Z1OiuRnqrHdpwdeWxEf8xb6f8AuYvpZfL279oPr1qWuA/mbbQ6/wAZmS+oFZZKhAQhQQhCAF8w74ufTv7mJANxW4SDNRx/VfTy+evpDpdntC4loLXPxR+bM/NKhiHdm895mF33mGFMtrqpT8LxVb90wH+icb2TjqB5HJdu2U06GPMK0pTNrU6owuEHkfFKcpnBo6R58FT3Wy36+Lz+2Pgo3bVG6guHwcnyGtp3gKk4pWM+vwJZnzH2h6K82RtgVGgE5p8hA3guezrsqHQsc0x1GakW9wHDE0y3mjeWz7QNjWSqK1sK1M4meonIhIl7cZnoPfRab6KbzBfmn/1Kbh6tOIexWSdVJaCRBIkjkVP3SujSvqDhr2gaeju7+qeb2V+PerqphBdE5aDU/wCqpt4b9rLGtcMMwwgcw93dDSOBzVt/+S5+bnmfZYffyh2QPZgvI75ZnDnNzAIGq218RHldk6rWpMpMpYajsZFVz8LDhdixNnR8mPNatoq1Nnu7d2Kq9wBkAFuRGExx7qoLK7u2/V6zKLWtcXMxOAdTdLpBLNWgRIPkrnY1jcGnVdWqYx2x7sZEvaH9oDwBxGAuXH/Tp1P4MrbZsRUbILZiU5SpwXA8HOHzKC1PjtnPjmjSAy/eieiAmwJ68Cim5MGaru91C4o1IPLL20+aLsxBHNN0HS71z6BRwfL27dPeVt1RaCQKzO69siSQPEBxB1V8SvAbXbzabu40kiZcCRxXqu4e8b7mjhrGarDMnVzDoT5jRRYrlht9+9eVXDIh5AI1yyzWaZdS4tfx48FfbYvcVWo7DMucT6krNXdQHgrk6Zr7dux/nbUg5fWrc/8A2YvqNfKO5m0S2+tmHjc24B61mL6uRFQIQhMwhCEALxb6XbUCuypHjD2E/ia6R8ivaV5L9MDm9g3ERIrOI6Q4E+yVDyqpZh3kmhZVWGWOPxyUim8PETnzTzKb26OBHmVWU0xT2vWYe+yQOMZ+iV189/8AQljzxa8AOHl5q0pVARmAUrtn03Z4QDzVBnrx5dAqU+xqDSo3wnycoNjXcypB1nNbG52f3MJ77fmsftG37OoPLSdY5HolwGm+sYmA6wuhHkqrZtxwPJSby4hhjWFU+JrivUGI+UD4LmjcYajXjVrmuHoQf0UenUls+SbU/k31G6sX0wacd5oM+RCzu2tjkUXuDS+oBiDRq5wzAnhyUzcytisKDxOdJk9QIPsrK+o4qL5Ey12WgORyJW3yM/y+f7q7vX2rqfZMpmjVa1xiLghhxtbHFrS4Zjgri02HcMuJfXDmODMbWNLWY6cMdTLT90OmRkZTO0KV7XuK7MFKi2pRYWhzpYxsCmwNfxec2riy2de1+y7S5cHMoPBbhlzCxwIY6NSYHe8lz/NOr7FNta3wXNVh4Pn4gKOW5eSst5XYrx7ubaZPXCJ+areHqr1O2MclmXomGOMKTU8Jy4KFT/f79UjcXQy+BUWiJkc8p8uJUusMiPJR7UADM/7ckvyEmnRBIYBA48ytJsvbv1Wsx85AOa5vNrh/t8FnG34Hgb6lIyzq1O8Rl8kWBI2heAzDpn5qqfVdwCu6Wz2BmF9QNdOmRKh1gG+GHN5hKUqTdZrjtC0n/u7b/Hpr66Xybu1VJv7Tl9btv8emvrJCoEIQgwhCEALx76WvHTnMTVyOniCEJUPOy6DkAOicp0Z1QhOJS7emFMpNQhaQHmj9+ihbU2PTrthwgjRw8QQhFJlbVmB7mzOEkTpPorGtTlhnzQhKBV2ju6RyMJ0jMIQl+Te8/RbVJ2dTnhiHzK2Ib3fRCFtWX7fPu1N9q1K9Iphg7N9WkQRibUHbQHOB0IyPoq3Yu07ioaZFcsJrVmYg0Yv4jC58mcxqMPCUIWNjpzTd/ZGlUALy8lgOI65wYTYSITqKWs3I9CoLQlQiE4qqKKUGZy1hCFP5CWLrCJACjDaFSqYxYRyASIToTmbGaMy4uMcVOtdmtwEmTwhCFBw/u6WsvrZrWD/mrfM5n+nYvqFCFQgQhCRv/9k="/>
          <p:cNvSpPr>
            <a:spLocks noChangeAspect="1" noChangeArrowheads="1"/>
          </p:cNvSpPr>
          <p:nvPr/>
        </p:nvSpPr>
        <p:spPr bwMode="auto">
          <a:xfrm>
            <a:off x="155575" y="-944563"/>
            <a:ext cx="3048000" cy="1971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9464" name="Picture 8" descr="http://www.zamutov.sk/contents/intro_img/jozef_tino_uid_129770369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3" y="1357298"/>
            <a:ext cx="4429155" cy="4071966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4929190" y="1785926"/>
            <a:ext cx="4000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sz="2400" dirty="0" err="1" smtClean="0"/>
              <a:t>Prof.RNDr.Jozef</a:t>
            </a:r>
            <a:r>
              <a:rPr lang="sk-SK" sz="2400" dirty="0" smtClean="0"/>
              <a:t> </a:t>
            </a:r>
            <a:r>
              <a:rPr lang="sk-SK" sz="2400" dirty="0" err="1" smtClean="0"/>
              <a:t>Tiňo</a:t>
            </a:r>
            <a:r>
              <a:rPr lang="sk-SK" sz="2400" dirty="0" smtClean="0"/>
              <a:t>, DrSc.</a:t>
            </a:r>
            <a:endParaRPr lang="sk-SK" sz="2400" dirty="0"/>
          </a:p>
        </p:txBody>
      </p:sp>
      <p:sp>
        <p:nvSpPr>
          <p:cNvPr id="7" name="BlokTextu 6"/>
          <p:cNvSpPr txBox="1"/>
          <p:nvPr/>
        </p:nvSpPr>
        <p:spPr>
          <a:xfrm>
            <a:off x="5143504" y="3286124"/>
            <a:ext cx="366158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sz="2400" dirty="0" smtClean="0"/>
              <a:t>narodil sa 15. apríla 1932</a:t>
            </a:r>
          </a:p>
          <a:p>
            <a:endParaRPr lang="sk-SK" sz="2400" dirty="0" smtClean="0"/>
          </a:p>
          <a:p>
            <a:r>
              <a:rPr lang="sk-SK" sz="2400" dirty="0" smtClean="0"/>
              <a:t>v  Zámutove</a:t>
            </a:r>
            <a:endParaRPr lang="sk-SK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gify.nou.cz/poz3_soubory/h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1142976" y="428605"/>
            <a:ext cx="6786610" cy="53578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sk-SK" sz="2400" b="1" dirty="0" smtClean="0"/>
              <a:t>Prof. Jozef </a:t>
            </a:r>
            <a:r>
              <a:rPr lang="sk-SK" sz="2400" b="1" dirty="0" err="1" smtClean="0"/>
              <a:t>Tiňo</a:t>
            </a:r>
            <a:r>
              <a:rPr lang="sk-SK" sz="2400" b="1" dirty="0" smtClean="0"/>
              <a:t>, DrSc.</a:t>
            </a:r>
            <a:r>
              <a:rPr lang="sk-SK" sz="2400" dirty="0" smtClean="0"/>
              <a:t> je absolventom Prírodovedeckej fakulty UK Bratislava v odbore fyzika, ktorú ukončil v roku 1958. Celý produktívny vek strávil v Ústave polymérov SAV, kde sa venoval teoretickej chemickej fyzike. Jeho hlavným zameraním bola teoretická interpretácia spektier elektrónovej spinovej rezonancie. Rozpracovával a navrhoval </a:t>
            </a:r>
            <a:r>
              <a:rPr lang="sk-SK" sz="2400" dirty="0" err="1" smtClean="0"/>
              <a:t>kvantovomechanické</a:t>
            </a:r>
            <a:r>
              <a:rPr lang="sk-SK" sz="2400" dirty="0" smtClean="0"/>
              <a:t> metódy pre molekuly s otvorenými sférami. Venoval sa tiež štúdiu molekulovej pohyblivosti v polymérnych systémoch. Výsledky jeho vedeckej činnosti sú obsiahnuté v dvoch monografiách a vo viac než 90-tich publikáciách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gify.nou.cz/poz3_soubory/h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571472" y="214290"/>
            <a:ext cx="7500990" cy="60631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800" dirty="0" smtClean="0"/>
              <a:t>Prof. Jozef </a:t>
            </a:r>
            <a:r>
              <a:rPr lang="sk-SK" sz="2800" dirty="0" err="1" smtClean="0"/>
              <a:t>Tiňo</a:t>
            </a:r>
            <a:r>
              <a:rPr lang="sk-SK" sz="2800" dirty="0" smtClean="0"/>
              <a:t> je zakladateľom Grantovej agentúry SAV VEGA a je jej prvým predsedom. V roku 1995 bol zvolený za člena Predsedníctva SAV, kde pôsobil dve funkčné obdobia ako podpredseda. Bol podpredsedom Slovenskej komisie pre vedecké hodnosti. Je členom Európskej akadémie vied a umení so sídlom v Salzburgu. Pedagogicky pôsobil na STU Bratislava, na UPJŠ Košice a na UK Bratislava. Na profesora sa inauguroval v roku 1995. Počas pracovného veku a tiež po odchode na dôchodok bol aktívnym členom Slovenskej fyzikálnej spoločnosti.</a:t>
            </a:r>
            <a:endParaRPr lang="sk-SK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236</Words>
  <Application>Microsoft Office PowerPoint</Application>
  <PresentationFormat>Prezentácia na obrazovke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skola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Činnosť vetra</dc:title>
  <dc:creator>skola</dc:creator>
  <cp:lastModifiedBy>žiak</cp:lastModifiedBy>
  <cp:revision>29</cp:revision>
  <dcterms:created xsi:type="dcterms:W3CDTF">2010-03-01T14:44:12Z</dcterms:created>
  <dcterms:modified xsi:type="dcterms:W3CDTF">2020-05-07T08:27:38Z</dcterms:modified>
</cp:coreProperties>
</file>