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65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5394" autoAdjust="0"/>
  </p:normalViewPr>
  <p:slideViewPr>
    <p:cSldViewPr snapToGrid="0">
      <p:cViewPr varScale="1">
        <p:scale>
          <a:sx n="81" d="100"/>
          <a:sy n="81" d="100"/>
        </p:scale>
        <p:origin x="187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6652-D64E-41F2-B101-666FA33AC37A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82D2-D1B5-4D86-99C5-0FA538817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23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82D2-D1B5-4D86-99C5-0FA53881731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6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82D2-D1B5-4D86-99C5-0FA53881731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7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2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82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44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81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29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54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2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6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5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9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8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44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2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9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23AC-0341-442C-93B6-B5E96C3F7C08}" type="datetimeFigureOut">
              <a:rPr lang="pl-PL" smtClean="0"/>
              <a:t>14.02.2021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467772-6CA0-42C2-A3D9-FD8D8E82DA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72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906999" y="784274"/>
            <a:ext cx="91696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KONKURS</a:t>
            </a:r>
          </a:p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DOMOWE LABORATORIUM – MŁODEGO ODKRYWCY</a:t>
            </a: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</a:t>
            </a: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</a:t>
            </a:r>
            <a:r>
              <a:rPr lang="pl-PL" b="1" dirty="0" smtClean="0">
                <a:latin typeface="+mj-lt"/>
              </a:rPr>
              <a:t>Organizatorzy: Ewelina Czech i Żaneta Ługowska</a:t>
            </a:r>
          </a:p>
          <a:p>
            <a:pPr algn="ctr"/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5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339365"/>
            <a:ext cx="11155081" cy="5796515"/>
          </a:xfrm>
        </p:spPr>
        <p:txBody>
          <a:bodyPr>
            <a:normAutofit/>
          </a:bodyPr>
          <a:lstStyle/>
          <a:p>
            <a:pPr algn="ctr"/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5" y="1806864"/>
            <a:ext cx="4807670" cy="459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57839" y="5608948"/>
            <a:ext cx="446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Dodaję sody oczyszczonej.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27" y="2631239"/>
            <a:ext cx="4831064" cy="396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784296" y="5608948"/>
            <a:ext cx="476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Ocet reaguje z sodą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o</a:t>
            </a:r>
            <a:r>
              <a:rPr lang="pl-PL" sz="2800" dirty="0" smtClean="0">
                <a:solidFill>
                  <a:schemeClr val="bg1"/>
                </a:solidFill>
              </a:rPr>
              <a:t>czyszczoną.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5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2" y="197963"/>
            <a:ext cx="11513299" cy="5947344"/>
          </a:xfrm>
        </p:spPr>
        <p:txBody>
          <a:bodyPr>
            <a:normAutofit/>
          </a:bodyPr>
          <a:lstStyle/>
          <a:p>
            <a:pPr algn="ctr"/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5" y="1318081"/>
            <a:ext cx="6443241" cy="537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002636" y="1630836"/>
            <a:ext cx="4828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Kukurydza unosi się do góry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i opada na dno.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292231"/>
            <a:ext cx="11107947" cy="5843649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  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OBSERWACJE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Kukurydza skacze w górę i w dół.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WNIOSEK: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Soda reaguje </a:t>
            </a:r>
            <a:r>
              <a:rPr lang="pl-PL" dirty="0"/>
              <a:t>z </a:t>
            </a:r>
            <a:r>
              <a:rPr lang="pl-PL" dirty="0" smtClean="0"/>
              <a:t>octem i powstaje dwutlenek węgla, który wypycha kukurydzę ku górze. Natomiast kukurydza pod wpływem swojego ciężaru opada na dno.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56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27" y="-301658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072" y="317369"/>
            <a:ext cx="9887484" cy="5526280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02317" y="4277713"/>
            <a:ext cx="69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Gratulujemy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kreatywnosci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;)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V="1">
            <a:off x="9813303" y="4345757"/>
            <a:ext cx="65988" cy="84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6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499621"/>
            <a:ext cx="11598142" cy="6052008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PAULINY Z KLASY 7c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 DOŚWIADCZENIA</a:t>
            </a:r>
            <a:r>
              <a:rPr lang="pl-PL" dirty="0" smtClean="0"/>
              <a:t>: CIECZ NIENEWTONOWSKA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Właściwości </a:t>
            </a:r>
            <a:r>
              <a:rPr lang="pl-PL" b="1" dirty="0"/>
              <a:t>cieczy</a:t>
            </a:r>
            <a:r>
              <a:rPr lang="pl-PL" dirty="0"/>
              <a:t> </a:t>
            </a:r>
            <a:r>
              <a:rPr lang="pl-PL" dirty="0" smtClean="0"/>
              <a:t>nienewtonowskiej </a:t>
            </a:r>
            <a:r>
              <a:rPr lang="pl-PL" dirty="0"/>
              <a:t>przypominają bagna lub ruchome piaski. Osoby i zwierzęta, które grzęzną szarpiąc się sprawiają, że bagno jeszcze bardziej je trzyma i wciąga. Dlaczego nazwano ją „nienewtonowską”? Ponieważ nie można do niej zastosować prawa Newtona.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71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367645"/>
            <a:ext cx="11390751" cy="6297105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PAULINY Z KLASY 7c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9" b="32648"/>
          <a:stretch/>
        </p:blipFill>
        <p:spPr>
          <a:xfrm>
            <a:off x="490562" y="1687793"/>
            <a:ext cx="5522540" cy="412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27" y="2456330"/>
            <a:ext cx="5240403" cy="393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10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311085"/>
            <a:ext cx="11437885" cy="5824795"/>
          </a:xfrm>
        </p:spPr>
        <p:txBody>
          <a:bodyPr>
            <a:normAutofit/>
          </a:bodyPr>
          <a:lstStyle/>
          <a:p>
            <a:pPr algn="ctr"/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PAULINY Z KLASY 7c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" y="1415752"/>
            <a:ext cx="5385459" cy="404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63" y="2111154"/>
            <a:ext cx="5653243" cy="424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04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" y="-156673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5" y="311085"/>
            <a:ext cx="11475592" cy="6434395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PAULINY Z KLASY 7c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4" y="1527142"/>
            <a:ext cx="5147382" cy="386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74" y="2911948"/>
            <a:ext cx="5105487" cy="383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86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51" y="339364"/>
            <a:ext cx="11513301" cy="6334813"/>
          </a:xfrm>
        </p:spPr>
        <p:txBody>
          <a:bodyPr>
            <a:normAutofit fontScale="90000"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PAULINY Z KLASY 7c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OBSERWACJE: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Gdy spróbujemy wziąć ciecz do </a:t>
            </a:r>
            <a:r>
              <a:rPr lang="pl-PL" dirty="0" smtClean="0"/>
              <a:t>ręki </a:t>
            </a:r>
            <a:r>
              <a:rPr lang="pl-PL" dirty="0"/>
              <a:t>tylko na chwilę da się ulepić z niej kule lecz po chwili zamienia się w ciecz płynną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WNIOSEK: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Ciecz nienewtonowska, to płyn, który pozornie przeczy prawom fizyki. W spoczynku, bez działającej na niego </a:t>
            </a:r>
            <a:r>
              <a:rPr lang="pl-PL" dirty="0">
                <a:solidFill>
                  <a:schemeClr val="tx1"/>
                </a:solidFill>
              </a:rPr>
              <a:t>żadnej</a:t>
            </a:r>
            <a:r>
              <a:rPr lang="pl-PL" dirty="0"/>
              <a:t> siły zachowuje się jak zwykła ciecz, ale gdy tylko dostarczymy mu jakąś energię, np. poprzez nacisk, </a:t>
            </a:r>
            <a:r>
              <a:rPr lang="pl-PL" dirty="0">
                <a:solidFill>
                  <a:schemeClr val="tx1"/>
                </a:solidFill>
              </a:rPr>
              <a:t>ciecz ta </a:t>
            </a:r>
            <a:r>
              <a:rPr lang="pl-PL" dirty="0"/>
              <a:t>zachowuje się jak ciało stałe.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55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282805"/>
            <a:ext cx="11230496" cy="5853076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 DOŚWIADCZENIA: </a:t>
            </a:r>
            <a:r>
              <a:rPr lang="pl-PL" dirty="0" smtClean="0"/>
              <a:t>SKACZĄCA KUKURYDZA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311655"/>
            <a:ext cx="5958122" cy="417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928703" y="2435223"/>
            <a:ext cx="4364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Potrzebny sprzęt: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 smtClean="0"/>
              <a:t>miska,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/>
              <a:t>s</a:t>
            </a:r>
            <a:r>
              <a:rPr lang="pl-PL" sz="2800" dirty="0" smtClean="0"/>
              <a:t>zklane naczynie.</a:t>
            </a:r>
          </a:p>
          <a:p>
            <a:endParaRPr lang="pl-PL" sz="2800" dirty="0"/>
          </a:p>
          <a:p>
            <a:r>
              <a:rPr lang="pl-PL" sz="2800" dirty="0" smtClean="0"/>
              <a:t>Potrzebne odczynniki: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 smtClean="0"/>
              <a:t>woda,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/>
              <a:t>o</a:t>
            </a:r>
            <a:r>
              <a:rPr lang="pl-PL" sz="2800" dirty="0" smtClean="0"/>
              <a:t>cet,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/>
              <a:t>s</a:t>
            </a:r>
            <a:r>
              <a:rPr lang="pl-PL" sz="2800" dirty="0" smtClean="0"/>
              <a:t>oda oczyszczona,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800" dirty="0" smtClean="0"/>
              <a:t>Kukurydza.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8571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254524"/>
            <a:ext cx="11371897" cy="5881356"/>
          </a:xfrm>
        </p:spPr>
        <p:txBody>
          <a:bodyPr>
            <a:normAutofit/>
          </a:bodyPr>
          <a:lstStyle/>
          <a:p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      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7" y="1481151"/>
            <a:ext cx="5498426" cy="433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726392" y="4289124"/>
            <a:ext cx="4364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Do miski wstawiamy szklane naczynie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i wlewamy wodę.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83" y="2397261"/>
            <a:ext cx="5258354" cy="408697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494161" y="5674119"/>
            <a:ext cx="385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Dodajemy kukurydzę.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 Sposobów by Zachęcić Dzieci do Nauki Chemii w Domu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8" y="0"/>
            <a:ext cx="7580120" cy="705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44" y="226243"/>
            <a:ext cx="10664887" cy="5909637"/>
          </a:xfrm>
        </p:spPr>
        <p:txBody>
          <a:bodyPr>
            <a:normAutofit/>
          </a:bodyPr>
          <a:lstStyle/>
          <a:p>
            <a:pPr algn="ctr"/>
            <a:r>
              <a:rPr lang="pl-PL" sz="53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pl-PL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PRACA AMELII Z KLASY 8d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7" y="1664590"/>
            <a:ext cx="3907979" cy="447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408288" y="4930218"/>
            <a:ext cx="3895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Kukurydza znajduje się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n</a:t>
            </a:r>
            <a:r>
              <a:rPr lang="pl-PL" sz="2800" dirty="0" smtClean="0">
                <a:solidFill>
                  <a:schemeClr val="bg1"/>
                </a:solidFill>
              </a:rPr>
              <a:t>a dnie naczynia.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67" y="2450969"/>
            <a:ext cx="5175221" cy="429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4879996" y="5748631"/>
            <a:ext cx="4826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Dodaję ocet, kukurydza jest 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n</a:t>
            </a:r>
            <a:r>
              <a:rPr lang="pl-PL" sz="2800" dirty="0" smtClean="0">
                <a:solidFill>
                  <a:schemeClr val="bg1"/>
                </a:solidFill>
              </a:rPr>
              <a:t>adal na dnie.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7432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155</Words>
  <Application>Microsoft Office PowerPoint</Application>
  <PresentationFormat>Panoramiczny</PresentationFormat>
  <Paragraphs>42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Calibri</vt:lpstr>
      <vt:lpstr>Courier New</vt:lpstr>
      <vt:lpstr>Trebuchet MS</vt:lpstr>
      <vt:lpstr>Wingdings 3</vt:lpstr>
      <vt:lpstr>Faseta</vt:lpstr>
      <vt:lpstr>Prezentacja programu PowerPoint</vt:lpstr>
      <vt:lpstr>     PRACA PAULINY Z KLASY 7c  TYTUŁ DOŚWIADCZENIA: CIECZ NIENEWTONOWSKA  Właściwości cieczy nienewtonowskiej przypominają bagna lub ruchome piaski. Osoby i zwierzęta, które grzęzną szarpiąc się sprawiają, że bagno jeszcze bardziej je trzyma i wciąga. Dlaczego nazwano ją „nienewtonowską”? Ponieważ nie można do niej zastosować prawa Newtona.</vt:lpstr>
      <vt:lpstr>      PRACA PAULINY Z KLASY 7c  </vt:lpstr>
      <vt:lpstr>    PRACA PAULINY Z KLASY 7c  </vt:lpstr>
      <vt:lpstr>     PRACA PAULINY Z KLASY 7c  </vt:lpstr>
      <vt:lpstr>     PRACA PAULINY Z KLASY 7c  OBSERWACJE: Gdy spróbujemy wziąć ciecz do ręki tylko na chwilę da się ulepić z niej kule lecz po chwili zamienia się w ciecz płynną.  WNIOSEK: Ciecz nienewtonowska, to płyn, który pozornie przeczy prawom fizyki. W spoczynku, bez działającej na niego żadnej siły zachowuje się jak zwykła ciecz, ale gdy tylko dostarczymy mu jakąś energię, np. poprzez nacisk, ciecz ta zachowuje się jak ciało stałe.    </vt:lpstr>
      <vt:lpstr>       PRACA AMELII Z KLASY 8d  TYTUŁ DOŚWIADCZENIA: SKACZĄCA KUKURYDZA    </vt:lpstr>
      <vt:lpstr>        PRACA AMELII Z KLASY 8d     </vt:lpstr>
      <vt:lpstr> PRACA AMELII Z KLASY 8d     </vt:lpstr>
      <vt:lpstr> PRACA AMELII Z KLASY 8d     </vt:lpstr>
      <vt:lpstr> PRACA AMELII Z KLASY 8d     </vt:lpstr>
      <vt:lpstr>            PRACA AMELII Z KLASY 8d  OBSERWACJE: Kukurydza skacze w górę i w dół.  WNIOSEK: Soda reaguje z octem i powstaje dwutlenek węgla, który wypycha kukurydzę ku górze. Natomiast kukurydza pod wpływem swojego ciężaru opada na dno.     </vt:lpstr>
      <vt:lpstr>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Cz</dc:creator>
  <cp:lastModifiedBy>Ewelina Cz</cp:lastModifiedBy>
  <cp:revision>10</cp:revision>
  <dcterms:created xsi:type="dcterms:W3CDTF">2021-02-14T12:11:48Z</dcterms:created>
  <dcterms:modified xsi:type="dcterms:W3CDTF">2021-02-14T13:47:28Z</dcterms:modified>
</cp:coreProperties>
</file>