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509C-53A6-4501-A3ED-F57EF5750365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F1FC-97C8-4596-87A1-CA784C7B67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33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9509C-53A6-4501-A3ED-F57EF5750365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F1FC-97C8-4596-87A1-CA784C7B67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13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Indywidualna dokumentacja ucznia z uzdolnieniami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6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Budowanie klimatu sprzyjającego rozwojowi dziecka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smtClean="0">
                <a:latin typeface="Calibri" pitchFamily="34"/>
              </a:rPr>
              <a:t>Uczeń zdolny- przykłady działań wspierających rozwój</a:t>
            </a:r>
            <a:endParaRPr lang="pl-PL" sz="2400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Rola nauczyciela w procesie stymulowania ucznia uzdolnionego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Uczeń zdolny na lekcji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1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Uczeń zdolny na zajęciach pozalekcyjnych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6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Dostosowanie oferty edukacyjnej</a:t>
            </a:r>
            <a:br>
              <a:rPr lang="pl-PL" b="1" smtClean="0">
                <a:latin typeface="Calibri" pitchFamily="34"/>
              </a:rPr>
            </a:br>
            <a:r>
              <a:rPr lang="pl-PL" b="1" smtClean="0">
                <a:latin typeface="Calibri" pitchFamily="34"/>
              </a:rPr>
              <a:t>adekwatnie do rodzaju uzdolnień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/>
            </a:r>
            <a:br>
              <a:rPr lang="pl-PL" b="1" smtClean="0">
                <a:latin typeface="Calibri" pitchFamily="34"/>
              </a:rPr>
            </a:br>
            <a:r>
              <a:rPr lang="pl-PL" b="1" smtClean="0">
                <a:latin typeface="Calibri" pitchFamily="34"/>
              </a:rPr>
              <a:t>Metody pracy z dzieckiem zdolnym</a:t>
            </a:r>
            <a:r>
              <a:rPr lang="pl-PL" smtClean="0"/>
              <a:t>:</a:t>
            </a:r>
            <a:br>
              <a:rPr lang="pl-PL" smtClean="0"/>
            </a:b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7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smtClean="0">
                <a:latin typeface="Calibri" pitchFamily="34"/>
              </a:rPr>
              <a:t>Model pracy z uczniem zdolnym- podstawa teoretyczna</a:t>
            </a:r>
            <a:endParaRPr lang="pl-PL" sz="2400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6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Struktura pracy z uczniem zdolnym w oparciu       o zasady tutoringu i mentoringu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Jak doceniamy ucznia zdolnego?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3100" b="1" smtClean="0">
                <a:latin typeface="Calibri" pitchFamily="34"/>
              </a:rPr>
              <a:t>Indywidualny tok / program nauki:</a:t>
            </a:r>
            <a:r>
              <a:rPr lang="pl-PL" smtClean="0"/>
              <a:t/>
            </a:r>
            <a:br>
              <a:rPr lang="pl-PL" smtClean="0"/>
            </a:b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mtClean="0">
                <a:latin typeface="Calibri" pitchFamily="34"/>
              </a:rPr>
              <a:t>Indywidualny program nauki</a:t>
            </a:r>
            <a:endParaRPr lang="pl-PL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mtClean="0">
                <a:latin typeface="Calibri" pitchFamily="34"/>
              </a:rPr>
              <a:t>Indywidualny tok nauki</a:t>
            </a:r>
            <a:endParaRPr lang="pl-PL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Jak zwiększamy nasze kompetencje?</a:t>
            </a:r>
            <a:r>
              <a:rPr lang="pl-PL" b="1" smtClean="0"/>
              <a:t/>
            </a:r>
            <a:br>
              <a:rPr lang="pl-PL" b="1" smtClean="0"/>
            </a:br>
            <a:endParaRPr lang="pl-PL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0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Nasza szkoła przyjęła następującą definicję ucznia uzdolnionego:</a:t>
            </a:r>
            <a:br>
              <a:rPr lang="pl-PL" b="1" smtClean="0">
                <a:latin typeface="Calibri" pitchFamily="34"/>
              </a:rPr>
            </a:br>
            <a:r>
              <a:rPr lang="pl-PL" b="1" smtClean="0">
                <a:latin typeface="Calibri" pitchFamily="34"/>
              </a:rPr>
              <a:t/>
            </a:r>
            <a:br>
              <a:rPr lang="pl-PL" b="1" smtClean="0">
                <a:latin typeface="Calibri" pitchFamily="34"/>
              </a:rPr>
            </a:b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1237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Kogo zapraszamy do współpracy?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Cechy ucznia zdolnego:</a:t>
            </a:r>
            <a:r>
              <a:rPr lang="pl-PL" smtClean="0">
                <a:latin typeface="Times New Roman" pitchFamily="18"/>
                <a:cs typeface="Times New Roman" pitchFamily="18"/>
              </a:rPr>
              <a:t/>
            </a:r>
            <a:br>
              <a:rPr lang="pl-PL" smtClean="0">
                <a:latin typeface="Times New Roman" pitchFamily="18"/>
                <a:cs typeface="Times New Roman" pitchFamily="18"/>
              </a:rPr>
            </a:br>
            <a:endParaRPr lang="pl-PL"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6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smtClean="0">
                <a:latin typeface="Calibri" pitchFamily="34"/>
              </a:rPr>
              <a:t>3 etapy modelu pracy z uczniem zdolnym</a:t>
            </a:r>
            <a:endParaRPr lang="pl-PL" sz="2400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mtClean="0"/>
              <a:t>Identyfikacja uczniów zdolnych wśród uczniów klas I-III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7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Identyfikacja uczniów zdolnych wśród uczniów klas IV-VIII :</a:t>
            </a:r>
            <a:r>
              <a:rPr lang="pl-PL" smtClean="0"/>
              <a:t/>
            </a:r>
            <a:br>
              <a:rPr lang="pl-PL" smtClean="0"/>
            </a:b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3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Identyfikacja ucznia zdolnego- obszary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>
                <a:latin typeface="Calibri" pitchFamily="34"/>
              </a:rPr>
              <a:t>Co zrobić z uczniem zdolnym w mojej klasie?</a:t>
            </a:r>
            <a:endParaRPr lang="pl-PL" b="1">
              <a:latin typeface="Calibri" pitchFamily="34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Pokaz na ekranie (4:3)</PresentationFormat>
  <Paragraphs>23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Model pracy z uczniem zdolnym- podstawa teoretyczna</vt:lpstr>
      <vt:lpstr>Nasza szkoła przyjęła następującą definicję ucznia uzdolnionego:  </vt:lpstr>
      <vt:lpstr>Cechy ucznia zdolnego: </vt:lpstr>
      <vt:lpstr>3 etapy modelu pracy z uczniem zdolnym</vt:lpstr>
      <vt:lpstr>Identyfikacja uczniów zdolnych wśród uczniów klas I-III</vt:lpstr>
      <vt:lpstr>Identyfikacja uczniów zdolnych wśród uczniów klas IV-VIII : </vt:lpstr>
      <vt:lpstr>Identyfikacja ucznia zdolnego- obszary</vt:lpstr>
      <vt:lpstr>Co zrobić z uczniem zdolnym w mojej klasie?</vt:lpstr>
      <vt:lpstr>Indywidualna dokumentacja ucznia z uzdolnieniami</vt:lpstr>
      <vt:lpstr>Budowanie klimatu sprzyjającego rozwojowi dziecka</vt:lpstr>
      <vt:lpstr>Uczeń zdolny- przykłady działań wspierających rozwój</vt:lpstr>
      <vt:lpstr>Rola nauczyciela w procesie stymulowania ucznia uzdolnionego</vt:lpstr>
      <vt:lpstr>Uczeń zdolny na lekcji</vt:lpstr>
      <vt:lpstr>Prezentacja programu PowerPoint</vt:lpstr>
      <vt:lpstr>Uczeń zdolny na zajęciach pozalekcyjnych</vt:lpstr>
      <vt:lpstr>Prezentacja programu PowerPoint</vt:lpstr>
      <vt:lpstr>Dostosowanie oferty edukacyjnej adekwatnie do rodzaju uzdolnień</vt:lpstr>
      <vt:lpstr> Metody pracy z dzieckiem zdolnym: </vt:lpstr>
      <vt:lpstr>Prezentacja programu PowerPoint</vt:lpstr>
      <vt:lpstr>Struktura pracy z uczniem zdolnym w oparciu       o zasady tutoringu i mentoringu</vt:lpstr>
      <vt:lpstr>Prezentacja programu PowerPoint</vt:lpstr>
      <vt:lpstr>Prezentacja programu PowerPoint</vt:lpstr>
      <vt:lpstr>Prezentacja programu PowerPoint</vt:lpstr>
      <vt:lpstr>Jak doceniamy ucznia zdolnego?</vt:lpstr>
      <vt:lpstr>Indywidualny tok / program nauki: </vt:lpstr>
      <vt:lpstr>Indywidualny program nauki</vt:lpstr>
      <vt:lpstr>Indywidualny tok nauki</vt:lpstr>
      <vt:lpstr>Jak zwiększamy nasze kompetencje? </vt:lpstr>
      <vt:lpstr>Kogo zapraszamy do współpracy?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Milo</dc:creator>
  <cp:lastModifiedBy>Milo</cp:lastModifiedBy>
  <cp:revision>1</cp:revision>
  <dcterms:created xsi:type="dcterms:W3CDTF">2020-11-08T01:28:00Z</dcterms:created>
  <dcterms:modified xsi:type="dcterms:W3CDTF">2020-11-08T01:28:01Z</dcterms:modified>
</cp:coreProperties>
</file>