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24" Type="http://schemas.openxmlformats.org/officeDocument/2006/relationships/slide" Target="slides/slide19.xml"/><Relationship Id="rId12" Type="http://schemas.openxmlformats.org/officeDocument/2006/relationships/slide" Target="slides/slide7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b59df451e4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b59df451e4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b5b63f9730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b5b63f9730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b5b63f9730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b5b63f9730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b5b63f9730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b5b63f9730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b5b63f9730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b5b63f9730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ba954c03d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ba954c03d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ba954c03df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ba954c03df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ba954c03df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ba954c03d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bc2374bba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bc2374bba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c5f8262959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c5f8262959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ae48aac71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ae48aac71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ae48aac71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ae48aac71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ae48aac719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ae48aac719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ae48aac719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ae48aac719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796ec30eb5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796ec30eb5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796ec30eb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796ec30eb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796ec30eb5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796ec30eb5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b59df451e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b59df451e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Relationship Id="rId4" Type="http://schemas.openxmlformats.org/officeDocument/2006/relationships/image" Target="../media/image1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7.jpg"/><Relationship Id="rId4" Type="http://schemas.openxmlformats.org/officeDocument/2006/relationships/image" Target="../media/image34.jpg"/><Relationship Id="rId5" Type="http://schemas.openxmlformats.org/officeDocument/2006/relationships/image" Target="../media/image3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4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jpg"/><Relationship Id="rId4" Type="http://schemas.openxmlformats.org/officeDocument/2006/relationships/image" Target="../media/image26.jpg"/><Relationship Id="rId5" Type="http://schemas.openxmlformats.org/officeDocument/2006/relationships/image" Target="../media/image3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jpg"/><Relationship Id="rId4" Type="http://schemas.openxmlformats.org/officeDocument/2006/relationships/image" Target="../media/image53.jpg"/><Relationship Id="rId5" Type="http://schemas.openxmlformats.org/officeDocument/2006/relationships/image" Target="../media/image3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jpg"/><Relationship Id="rId4" Type="http://schemas.openxmlformats.org/officeDocument/2006/relationships/image" Target="../media/image38.jpg"/><Relationship Id="rId5" Type="http://schemas.openxmlformats.org/officeDocument/2006/relationships/image" Target="../media/image3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jpg"/><Relationship Id="rId4" Type="http://schemas.openxmlformats.org/officeDocument/2006/relationships/image" Target="../media/image41.jpg"/><Relationship Id="rId5" Type="http://schemas.openxmlformats.org/officeDocument/2006/relationships/image" Target="../media/image4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2.jpg"/><Relationship Id="rId4" Type="http://schemas.openxmlformats.org/officeDocument/2006/relationships/image" Target="../media/image54.jpg"/><Relationship Id="rId5" Type="http://schemas.openxmlformats.org/officeDocument/2006/relationships/image" Target="../media/image4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1.jpg"/><Relationship Id="rId4" Type="http://schemas.openxmlformats.org/officeDocument/2006/relationships/image" Target="../media/image44.jpg"/><Relationship Id="rId5" Type="http://schemas.openxmlformats.org/officeDocument/2006/relationships/image" Target="../media/image5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9.jpg"/><Relationship Id="rId4" Type="http://schemas.openxmlformats.org/officeDocument/2006/relationships/image" Target="../media/image46.jpg"/><Relationship Id="rId5" Type="http://schemas.openxmlformats.org/officeDocument/2006/relationships/image" Target="../media/image5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jpg"/><Relationship Id="rId4" Type="http://schemas.openxmlformats.org/officeDocument/2006/relationships/image" Target="../media/image16.jpg"/><Relationship Id="rId5" Type="http://schemas.openxmlformats.org/officeDocument/2006/relationships/image" Target="../media/image1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g"/><Relationship Id="rId4" Type="http://schemas.openxmlformats.org/officeDocument/2006/relationships/image" Target="../media/image7.jpg"/><Relationship Id="rId5" Type="http://schemas.openxmlformats.org/officeDocument/2006/relationships/image" Target="../media/image1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Relationship Id="rId4" Type="http://schemas.openxmlformats.org/officeDocument/2006/relationships/image" Target="../media/image22.jpg"/><Relationship Id="rId5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jpg"/><Relationship Id="rId4" Type="http://schemas.openxmlformats.org/officeDocument/2006/relationships/image" Target="../media/image19.jpg"/><Relationship Id="rId5" Type="http://schemas.openxmlformats.org/officeDocument/2006/relationships/image" Target="../media/image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g"/><Relationship Id="rId4" Type="http://schemas.openxmlformats.org/officeDocument/2006/relationships/image" Target="../media/image2.jpg"/><Relationship Id="rId5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jpg"/><Relationship Id="rId4" Type="http://schemas.openxmlformats.org/officeDocument/2006/relationships/image" Target="../media/image18.jpg"/><Relationship Id="rId5" Type="http://schemas.openxmlformats.org/officeDocument/2006/relationships/image" Target="../media/image2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5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F6000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solidFill>
            <a:srgbClr val="FFE599"/>
          </a:solidFill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457200" lvl="0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 </a:t>
            </a:r>
            <a:r>
              <a:rPr b="1" lang="pl"/>
              <a:t>Kolorowy</a:t>
            </a:r>
            <a:endParaRPr b="1"/>
          </a:p>
          <a:p>
            <a:pPr indent="457200" lvl="0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/>
              <a:t>  kalendarz</a:t>
            </a:r>
            <a:endParaRPr b="1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281300" y="3189450"/>
            <a:ext cx="8520600" cy="792600"/>
          </a:xfrm>
          <a:prstGeom prst="rect">
            <a:avLst/>
          </a:prstGeom>
          <a:solidFill>
            <a:srgbClr val="F1C232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                          technika / klasy 6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700" y="744575"/>
            <a:ext cx="2244250" cy="3237473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309600" y="3655375"/>
            <a:ext cx="1937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highlight>
                  <a:srgbClr val="D9D9D9"/>
                </a:highlight>
              </a:rPr>
              <a:t>Julia 6D</a:t>
            </a:r>
            <a:endParaRPr>
              <a:highlight>
                <a:srgbClr val="D9D9D9"/>
              </a:highlight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5200" y="119850"/>
            <a:ext cx="2377100" cy="3935724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/>
          <p:nvPr/>
        </p:nvSpPr>
        <p:spPr>
          <a:xfrm>
            <a:off x="6461825" y="129825"/>
            <a:ext cx="2377200" cy="614700"/>
          </a:xfrm>
          <a:prstGeom prst="rect">
            <a:avLst/>
          </a:prstGeom>
          <a:solidFill>
            <a:srgbClr val="7F6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3"/>
          <p:cNvSpPr txBox="1"/>
          <p:nvPr/>
        </p:nvSpPr>
        <p:spPr>
          <a:xfrm>
            <a:off x="7939975" y="3670825"/>
            <a:ext cx="809100" cy="3693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200"/>
              <a:t>Maja 6E</a:t>
            </a:r>
            <a:endParaRPr b="1" sz="1200"/>
          </a:p>
        </p:txBody>
      </p:sp>
      <p:sp>
        <p:nvSpPr>
          <p:cNvPr id="61" name="Google Shape;61;p13"/>
          <p:cNvSpPr txBox="1"/>
          <p:nvPr/>
        </p:nvSpPr>
        <p:spPr>
          <a:xfrm>
            <a:off x="2486025" y="2831750"/>
            <a:ext cx="3745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900">
                <a:solidFill>
                  <a:srgbClr val="D9D9D9"/>
                </a:solidFill>
              </a:rPr>
              <a:t>Opracowanie:Katarzyna Andrearczyk</a:t>
            </a:r>
            <a:endParaRPr sz="900">
              <a:solidFill>
                <a:srgbClr val="D9D9D9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9000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143424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2"/>
          <p:cNvSpPr txBox="1"/>
          <p:nvPr/>
        </p:nvSpPr>
        <p:spPr>
          <a:xfrm>
            <a:off x="2147300" y="4514300"/>
            <a:ext cx="1078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Radek 6A</a:t>
            </a:r>
            <a:endParaRPr/>
          </a:p>
        </p:txBody>
      </p:sp>
      <p:pic>
        <p:nvPicPr>
          <p:cNvPr id="149" name="Google Shape;14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4525" y="222300"/>
            <a:ext cx="2767699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2"/>
          <p:cNvSpPr txBox="1"/>
          <p:nvPr/>
        </p:nvSpPr>
        <p:spPr>
          <a:xfrm>
            <a:off x="4952263" y="4660800"/>
            <a:ext cx="1488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3F3F3"/>
                </a:solidFill>
              </a:rPr>
              <a:t>Zuzia 6A</a:t>
            </a:r>
            <a:endParaRPr>
              <a:solidFill>
                <a:srgbClr val="F3F3F3"/>
              </a:solidFill>
            </a:endParaRPr>
          </a:p>
        </p:txBody>
      </p:sp>
      <p:pic>
        <p:nvPicPr>
          <p:cNvPr id="151" name="Google Shape;15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28425" y="222300"/>
            <a:ext cx="2686975" cy="4661524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 txBox="1"/>
          <p:nvPr/>
        </p:nvSpPr>
        <p:spPr>
          <a:xfrm>
            <a:off x="7791900" y="4514300"/>
            <a:ext cx="1428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Agata 6E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F6000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399999" cy="4838703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3"/>
          <p:cNvSpPr txBox="1"/>
          <p:nvPr/>
        </p:nvSpPr>
        <p:spPr>
          <a:xfrm>
            <a:off x="2217200" y="4590900"/>
            <a:ext cx="1248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Kacper 6A</a:t>
            </a:r>
            <a:endParaRPr/>
          </a:p>
        </p:txBody>
      </p:sp>
      <p:pic>
        <p:nvPicPr>
          <p:cNvPr id="159" name="Google Shape;15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4800" y="152400"/>
            <a:ext cx="2587250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3"/>
          <p:cNvSpPr txBox="1"/>
          <p:nvPr/>
        </p:nvSpPr>
        <p:spPr>
          <a:xfrm>
            <a:off x="4763975" y="4344500"/>
            <a:ext cx="1308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Damian 6A</a:t>
            </a:r>
            <a:endParaRPr/>
          </a:p>
        </p:txBody>
      </p:sp>
      <p:pic>
        <p:nvPicPr>
          <p:cNvPr id="161" name="Google Shape;16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4450" y="152400"/>
            <a:ext cx="2547149" cy="4661524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3"/>
          <p:cNvSpPr txBox="1"/>
          <p:nvPr/>
        </p:nvSpPr>
        <p:spPr>
          <a:xfrm>
            <a:off x="7959950" y="4494325"/>
            <a:ext cx="1018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3F3F3"/>
                </a:solidFill>
              </a:rPr>
              <a:t>Wojtek 6A</a:t>
            </a: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F6000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00" y="152400"/>
            <a:ext cx="2976249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4"/>
          <p:cNvSpPr txBox="1"/>
          <p:nvPr/>
        </p:nvSpPr>
        <p:spPr>
          <a:xfrm>
            <a:off x="2167250" y="4614175"/>
            <a:ext cx="1138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Wiktoria 6A</a:t>
            </a:r>
            <a:endParaRPr/>
          </a:p>
        </p:txBody>
      </p:sp>
      <p:pic>
        <p:nvPicPr>
          <p:cNvPr id="169" name="Google Shape;16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6000" y="152400"/>
            <a:ext cx="2591901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4"/>
          <p:cNvSpPr txBox="1"/>
          <p:nvPr/>
        </p:nvSpPr>
        <p:spPr>
          <a:xfrm>
            <a:off x="4624150" y="4624150"/>
            <a:ext cx="1308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3F3F3"/>
                </a:solidFill>
              </a:rPr>
              <a:t>Anielka 6F</a:t>
            </a:r>
            <a:endParaRPr>
              <a:solidFill>
                <a:srgbClr val="F3F3F3"/>
              </a:solidFill>
            </a:endParaRPr>
          </a:p>
        </p:txBody>
      </p:sp>
      <p:pic>
        <p:nvPicPr>
          <p:cNvPr id="171" name="Google Shape;17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5177011" y="922388"/>
            <a:ext cx="4617052" cy="3225926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4"/>
          <p:cNvSpPr txBox="1"/>
          <p:nvPr/>
        </p:nvSpPr>
        <p:spPr>
          <a:xfrm>
            <a:off x="7800150" y="4544250"/>
            <a:ext cx="1228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3F3F3"/>
                </a:solidFill>
              </a:rPr>
              <a:t>Julia 6F</a:t>
            </a: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F6000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900" y="152400"/>
            <a:ext cx="2946301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5"/>
          <p:cNvSpPr txBox="1"/>
          <p:nvPr/>
        </p:nvSpPr>
        <p:spPr>
          <a:xfrm>
            <a:off x="2197225" y="4634150"/>
            <a:ext cx="144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3F3F3"/>
                </a:solidFill>
              </a:rPr>
              <a:t>Julia 6D</a:t>
            </a:r>
            <a:endParaRPr>
              <a:solidFill>
                <a:srgbClr val="F3F3F3"/>
              </a:solidFill>
            </a:endParaRPr>
          </a:p>
        </p:txBody>
      </p:sp>
      <p:pic>
        <p:nvPicPr>
          <p:cNvPr id="179" name="Google Shape;17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6012" y="152400"/>
            <a:ext cx="2856388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5"/>
          <p:cNvSpPr txBox="1"/>
          <p:nvPr/>
        </p:nvSpPr>
        <p:spPr>
          <a:xfrm>
            <a:off x="4734100" y="4491025"/>
            <a:ext cx="1278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Kornelia 6C</a:t>
            </a:r>
            <a:endParaRPr/>
          </a:p>
        </p:txBody>
      </p:sp>
      <p:pic>
        <p:nvPicPr>
          <p:cNvPr id="181" name="Google Shape;18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4800" y="152400"/>
            <a:ext cx="2826801" cy="4738826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5"/>
          <p:cNvSpPr txBox="1"/>
          <p:nvPr/>
        </p:nvSpPr>
        <p:spPr>
          <a:xfrm>
            <a:off x="7700275" y="4544250"/>
            <a:ext cx="120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3F3F3"/>
                </a:solidFill>
              </a:rPr>
              <a:t>Karol 6C</a:t>
            </a: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F6000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685038" y="1198412"/>
            <a:ext cx="4433952" cy="276877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6"/>
          <p:cNvSpPr txBox="1"/>
          <p:nvPr/>
        </p:nvSpPr>
        <p:spPr>
          <a:xfrm>
            <a:off x="189550" y="4348600"/>
            <a:ext cx="126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/>
              <a:t>Dominika 6D</a:t>
            </a:r>
            <a:endParaRPr b="1"/>
          </a:p>
        </p:txBody>
      </p:sp>
      <p:pic>
        <p:nvPicPr>
          <p:cNvPr id="189" name="Google Shape;18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2220812" y="1125461"/>
            <a:ext cx="4354002" cy="2962976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6"/>
          <p:cNvSpPr txBox="1"/>
          <p:nvPr/>
        </p:nvSpPr>
        <p:spPr>
          <a:xfrm>
            <a:off x="2992525" y="4360800"/>
            <a:ext cx="1727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/>
              <a:t>Maja 6B</a:t>
            </a:r>
            <a:endParaRPr b="1"/>
          </a:p>
        </p:txBody>
      </p:sp>
      <p:pic>
        <p:nvPicPr>
          <p:cNvPr id="191" name="Google Shape;191;p26"/>
          <p:cNvPicPr preferRelativeResize="0"/>
          <p:nvPr/>
        </p:nvPicPr>
        <p:blipFill rotWithShape="1">
          <a:blip r:embed="rId5">
            <a:alphaModFix/>
          </a:blip>
          <a:srcRect b="0" l="15187" r="21585" t="4039"/>
          <a:stretch/>
        </p:blipFill>
        <p:spPr>
          <a:xfrm>
            <a:off x="6005700" y="295700"/>
            <a:ext cx="2962975" cy="448825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6"/>
          <p:cNvSpPr txBox="1"/>
          <p:nvPr/>
        </p:nvSpPr>
        <p:spPr>
          <a:xfrm>
            <a:off x="6132250" y="4414425"/>
            <a:ext cx="155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/>
              <a:t>Gabrysia  6E</a:t>
            </a:r>
            <a:endParaRPr b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F6000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434471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7"/>
          <p:cNvSpPr/>
          <p:nvPr/>
        </p:nvSpPr>
        <p:spPr>
          <a:xfrm>
            <a:off x="169775" y="169775"/>
            <a:ext cx="2416800" cy="809100"/>
          </a:xfrm>
          <a:prstGeom prst="rect">
            <a:avLst/>
          </a:prstGeom>
          <a:solidFill>
            <a:srgbClr val="7F6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7"/>
          <p:cNvSpPr txBox="1"/>
          <p:nvPr/>
        </p:nvSpPr>
        <p:spPr>
          <a:xfrm>
            <a:off x="1437075" y="4614175"/>
            <a:ext cx="1378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Tatiana 6G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200" name="Google Shape;20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1300" y="848925"/>
            <a:ext cx="2875377" cy="4142177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7"/>
          <p:cNvSpPr txBox="1"/>
          <p:nvPr/>
        </p:nvSpPr>
        <p:spPr>
          <a:xfrm>
            <a:off x="4606775" y="4624150"/>
            <a:ext cx="1138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Julia 6E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202" name="Google Shape;202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97675" y="599250"/>
            <a:ext cx="2721776" cy="4391849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7"/>
          <p:cNvSpPr txBox="1"/>
          <p:nvPr/>
        </p:nvSpPr>
        <p:spPr>
          <a:xfrm>
            <a:off x="7765075" y="4514700"/>
            <a:ext cx="1138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3F3F3"/>
                </a:solidFill>
              </a:rPr>
              <a:t>Marta 6B</a:t>
            </a: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F6000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25" y="332175"/>
            <a:ext cx="3235926" cy="4614876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8"/>
          <p:cNvSpPr txBox="1"/>
          <p:nvPr/>
        </p:nvSpPr>
        <p:spPr>
          <a:xfrm>
            <a:off x="136900" y="4484325"/>
            <a:ext cx="1428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3F3F3"/>
                </a:solidFill>
              </a:rPr>
              <a:t>Filip 6E</a:t>
            </a:r>
            <a:endParaRPr>
              <a:solidFill>
                <a:srgbClr val="F3F3F3"/>
              </a:solidFill>
            </a:endParaRPr>
          </a:p>
        </p:txBody>
      </p:sp>
      <p:pic>
        <p:nvPicPr>
          <p:cNvPr id="210" name="Google Shape;21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2595700" y="1101551"/>
            <a:ext cx="4596224" cy="3076124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8"/>
          <p:cNvSpPr txBox="1"/>
          <p:nvPr/>
        </p:nvSpPr>
        <p:spPr>
          <a:xfrm>
            <a:off x="3413400" y="4484325"/>
            <a:ext cx="115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3F3F3"/>
                </a:solidFill>
              </a:rPr>
              <a:t>Igor 6B</a:t>
            </a:r>
            <a:endParaRPr>
              <a:solidFill>
                <a:srgbClr val="F3F3F3"/>
              </a:solidFill>
            </a:endParaRPr>
          </a:p>
        </p:txBody>
      </p:sp>
      <p:pic>
        <p:nvPicPr>
          <p:cNvPr id="212" name="Google Shape;21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94375" y="417700"/>
            <a:ext cx="2594151" cy="4482401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8"/>
          <p:cNvSpPr txBox="1"/>
          <p:nvPr/>
        </p:nvSpPr>
        <p:spPr>
          <a:xfrm>
            <a:off x="8072400" y="4537975"/>
            <a:ext cx="109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Kacper 6B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F6000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49927" y="152398"/>
            <a:ext cx="3056148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9"/>
          <p:cNvSpPr txBox="1"/>
          <p:nvPr/>
        </p:nvSpPr>
        <p:spPr>
          <a:xfrm>
            <a:off x="169775" y="4584200"/>
            <a:ext cx="152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Marika 6G</a:t>
            </a:r>
            <a:endParaRPr/>
          </a:p>
        </p:txBody>
      </p:sp>
      <p:pic>
        <p:nvPicPr>
          <p:cNvPr id="220" name="Google Shape;22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6075" y="152400"/>
            <a:ext cx="3629027" cy="4805023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9"/>
          <p:cNvSpPr txBox="1"/>
          <p:nvPr/>
        </p:nvSpPr>
        <p:spPr>
          <a:xfrm>
            <a:off x="3205225" y="4557225"/>
            <a:ext cx="147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Wiktoria 6G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222" name="Google Shape;22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42100" y="118725"/>
            <a:ext cx="2826449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9"/>
          <p:cNvSpPr txBox="1"/>
          <p:nvPr/>
        </p:nvSpPr>
        <p:spPr>
          <a:xfrm>
            <a:off x="7283950" y="4584200"/>
            <a:ext cx="1668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Anna 6B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F6000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75" y="346975"/>
            <a:ext cx="2926852" cy="4534277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0"/>
          <p:cNvSpPr txBox="1"/>
          <p:nvPr/>
        </p:nvSpPr>
        <p:spPr>
          <a:xfrm>
            <a:off x="1448175" y="4464350"/>
            <a:ext cx="149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Gracjan 6C</a:t>
            </a:r>
            <a:endParaRPr/>
          </a:p>
        </p:txBody>
      </p:sp>
      <p:pic>
        <p:nvPicPr>
          <p:cNvPr id="230" name="Google Shape;23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61725" y="346975"/>
            <a:ext cx="2797375" cy="4534277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0"/>
          <p:cNvSpPr txBox="1"/>
          <p:nvPr/>
        </p:nvSpPr>
        <p:spPr>
          <a:xfrm>
            <a:off x="4813925" y="4534275"/>
            <a:ext cx="108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Julia 6B</a:t>
            </a:r>
            <a:endParaRPr/>
          </a:p>
        </p:txBody>
      </p:sp>
      <p:pic>
        <p:nvPicPr>
          <p:cNvPr id="232" name="Google Shape;232;p30"/>
          <p:cNvPicPr preferRelativeResize="0"/>
          <p:nvPr/>
        </p:nvPicPr>
        <p:blipFill rotWithShape="1">
          <a:blip r:embed="rId5">
            <a:alphaModFix/>
          </a:blip>
          <a:srcRect b="15343" l="16914" r="29336" t="24577"/>
          <a:stretch/>
        </p:blipFill>
        <p:spPr>
          <a:xfrm>
            <a:off x="6052375" y="417000"/>
            <a:ext cx="2797375" cy="4169001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0"/>
          <p:cNvSpPr txBox="1"/>
          <p:nvPr/>
        </p:nvSpPr>
        <p:spPr>
          <a:xfrm>
            <a:off x="6441863" y="4586000"/>
            <a:ext cx="201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Agata 6B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F6000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1"/>
          <p:cNvSpPr txBox="1"/>
          <p:nvPr/>
        </p:nvSpPr>
        <p:spPr>
          <a:xfrm>
            <a:off x="139825" y="4594200"/>
            <a:ext cx="146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Nikodem 6B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9000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013" y="790675"/>
            <a:ext cx="3150313" cy="4200428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/>
        </p:nvSpPr>
        <p:spPr>
          <a:xfrm>
            <a:off x="159900" y="168775"/>
            <a:ext cx="3629100" cy="621900"/>
          </a:xfrm>
          <a:prstGeom prst="rect">
            <a:avLst/>
          </a:prstGeom>
          <a:solidFill>
            <a:srgbClr val="BF9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4"/>
          <p:cNvSpPr txBox="1"/>
          <p:nvPr/>
        </p:nvSpPr>
        <p:spPr>
          <a:xfrm>
            <a:off x="604075" y="390875"/>
            <a:ext cx="18654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Laura 6A</a:t>
            </a:r>
            <a:endParaRPr/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2338" y="793404"/>
            <a:ext cx="3150324" cy="419497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 txBox="1"/>
          <p:nvPr/>
        </p:nvSpPr>
        <p:spPr>
          <a:xfrm>
            <a:off x="3669050" y="355825"/>
            <a:ext cx="143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Igor 6A</a:t>
            </a:r>
            <a:endParaRPr/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35050" y="861525"/>
            <a:ext cx="2356550" cy="4002324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 txBox="1"/>
          <p:nvPr/>
        </p:nvSpPr>
        <p:spPr>
          <a:xfrm>
            <a:off x="7011150" y="439450"/>
            <a:ext cx="1168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Karolina 6G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9000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003602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 txBox="1"/>
          <p:nvPr/>
        </p:nvSpPr>
        <p:spPr>
          <a:xfrm>
            <a:off x="1707850" y="4584200"/>
            <a:ext cx="1308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Filip 6A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4725" y="152400"/>
            <a:ext cx="3003601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 txBox="1"/>
          <p:nvPr/>
        </p:nvSpPr>
        <p:spPr>
          <a:xfrm>
            <a:off x="5053625" y="4464350"/>
            <a:ext cx="108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Łukasz 6C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81" name="Google Shape;8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0725" y="312200"/>
            <a:ext cx="2620877" cy="4311951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5"/>
          <p:cNvSpPr txBox="1"/>
          <p:nvPr/>
        </p:nvSpPr>
        <p:spPr>
          <a:xfrm>
            <a:off x="7890025" y="4304550"/>
            <a:ext cx="108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Igor  6F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9000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89500"/>
            <a:ext cx="3013601" cy="46016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/>
          <p:nvPr/>
        </p:nvSpPr>
        <p:spPr>
          <a:xfrm>
            <a:off x="1953825" y="4580500"/>
            <a:ext cx="132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EFEFEF"/>
                </a:solidFill>
              </a:rPr>
              <a:t>Szymon 6F</a:t>
            </a:r>
            <a:endParaRPr>
              <a:solidFill>
                <a:srgbClr val="EFEFEF"/>
              </a:solidFill>
            </a:endParaRPr>
          </a:p>
        </p:txBody>
      </p:sp>
      <p:pic>
        <p:nvPicPr>
          <p:cNvPr id="89" name="Google Shape;8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9787" y="349550"/>
            <a:ext cx="2867574" cy="46016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6"/>
          <p:cNvSpPr txBox="1"/>
          <p:nvPr/>
        </p:nvSpPr>
        <p:spPr>
          <a:xfrm>
            <a:off x="4724400" y="4590900"/>
            <a:ext cx="183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Aleksandra 6F</a:t>
            </a:r>
            <a:endParaRPr/>
          </a:p>
        </p:txBody>
      </p:sp>
      <p:pic>
        <p:nvPicPr>
          <p:cNvPr id="91" name="Google Shape;9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1150" y="389500"/>
            <a:ext cx="2721850" cy="45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6"/>
          <p:cNvSpPr txBox="1"/>
          <p:nvPr/>
        </p:nvSpPr>
        <p:spPr>
          <a:xfrm>
            <a:off x="7669200" y="4537975"/>
            <a:ext cx="148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Adrianna 6C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9000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813913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 txBox="1"/>
          <p:nvPr/>
        </p:nvSpPr>
        <p:spPr>
          <a:xfrm>
            <a:off x="189750" y="209725"/>
            <a:ext cx="147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EFEFEF"/>
                </a:solidFill>
              </a:rPr>
              <a:t>Mikołaj 6F</a:t>
            </a:r>
            <a:endParaRPr>
              <a:solidFill>
                <a:srgbClr val="EFEFEF"/>
              </a:solidFill>
            </a:endParaRPr>
          </a:p>
        </p:txBody>
      </p:sp>
      <p:pic>
        <p:nvPicPr>
          <p:cNvPr id="99" name="Google Shape;9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6325" y="152400"/>
            <a:ext cx="3235826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7"/>
          <p:cNvSpPr txBox="1"/>
          <p:nvPr/>
        </p:nvSpPr>
        <p:spPr>
          <a:xfrm>
            <a:off x="5143500" y="4590900"/>
            <a:ext cx="11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D9D9D9"/>
                </a:solidFill>
              </a:rPr>
              <a:t>Robert 6C</a:t>
            </a:r>
            <a:endParaRPr>
              <a:solidFill>
                <a:srgbClr val="D9D9D9"/>
              </a:solidFill>
            </a:endParaRPr>
          </a:p>
        </p:txBody>
      </p:sp>
      <p:pic>
        <p:nvPicPr>
          <p:cNvPr id="101" name="Google Shape;10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92200" y="201038"/>
            <a:ext cx="2637051" cy="4741427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7"/>
          <p:cNvSpPr txBox="1"/>
          <p:nvPr/>
        </p:nvSpPr>
        <p:spPr>
          <a:xfrm>
            <a:off x="7883150" y="4590900"/>
            <a:ext cx="147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EFEFEF"/>
                </a:solidFill>
              </a:rPr>
              <a:t>Bartosz 6C</a:t>
            </a:r>
            <a:endParaRPr>
              <a:solidFill>
                <a:srgbClr val="EFEFE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9000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25" y="152400"/>
            <a:ext cx="2936302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8"/>
          <p:cNvSpPr txBox="1"/>
          <p:nvPr/>
        </p:nvSpPr>
        <p:spPr>
          <a:xfrm>
            <a:off x="1757825" y="4557950"/>
            <a:ext cx="123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Wiktoria 6d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09" name="Google Shape;10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3650" y="152400"/>
            <a:ext cx="3039951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8"/>
          <p:cNvSpPr txBox="1"/>
          <p:nvPr/>
        </p:nvSpPr>
        <p:spPr>
          <a:xfrm>
            <a:off x="4988875" y="4488025"/>
            <a:ext cx="141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Ksawery 6C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11" name="Google Shape;11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6000" y="232300"/>
            <a:ext cx="2705599" cy="459160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8"/>
          <p:cNvSpPr txBox="1"/>
          <p:nvPr/>
        </p:nvSpPr>
        <p:spPr>
          <a:xfrm>
            <a:off x="7905600" y="4488025"/>
            <a:ext cx="123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3F3F3"/>
                </a:solidFill>
              </a:rPr>
              <a:t>Adrian 6A</a:t>
            </a: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9000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193376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9"/>
          <p:cNvSpPr txBox="1"/>
          <p:nvPr/>
        </p:nvSpPr>
        <p:spPr>
          <a:xfrm>
            <a:off x="1987375" y="4475925"/>
            <a:ext cx="135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3F3F3"/>
                </a:solidFill>
              </a:rPr>
              <a:t>Nikola 6E</a:t>
            </a:r>
            <a:endParaRPr>
              <a:solidFill>
                <a:srgbClr val="F3F3F3"/>
              </a:solidFill>
            </a:endParaRPr>
          </a:p>
        </p:txBody>
      </p:sp>
      <p:pic>
        <p:nvPicPr>
          <p:cNvPr id="119" name="Google Shape;11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45775" y="267375"/>
            <a:ext cx="2882825" cy="472372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9"/>
          <p:cNvSpPr txBox="1"/>
          <p:nvPr/>
        </p:nvSpPr>
        <p:spPr>
          <a:xfrm>
            <a:off x="5043625" y="4434375"/>
            <a:ext cx="1138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Dominik 6A</a:t>
            </a:r>
            <a:endParaRPr/>
          </a:p>
        </p:txBody>
      </p:sp>
      <p:pic>
        <p:nvPicPr>
          <p:cNvPr id="121" name="Google Shape;12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1100" y="251225"/>
            <a:ext cx="2610599" cy="472372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9"/>
          <p:cNvSpPr txBox="1"/>
          <p:nvPr/>
        </p:nvSpPr>
        <p:spPr>
          <a:xfrm>
            <a:off x="8005500" y="4634150"/>
            <a:ext cx="1138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3F3F3"/>
                </a:solidFill>
              </a:rPr>
              <a:t>Julia 6C</a:t>
            </a: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9000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500" y="284300"/>
            <a:ext cx="3063498" cy="4574899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0"/>
          <p:cNvSpPr txBox="1"/>
          <p:nvPr/>
        </p:nvSpPr>
        <p:spPr>
          <a:xfrm>
            <a:off x="180098" y="4459000"/>
            <a:ext cx="2826000" cy="400200"/>
          </a:xfrm>
          <a:prstGeom prst="rect">
            <a:avLst/>
          </a:prstGeom>
          <a:solidFill>
            <a:srgbClr val="7F6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3F3F3"/>
                </a:solidFill>
              </a:rPr>
              <a:t>Nikodem 6E</a:t>
            </a:r>
            <a:endParaRPr>
              <a:solidFill>
                <a:srgbClr val="F3F3F3"/>
              </a:solidFill>
            </a:endParaRPr>
          </a:p>
        </p:txBody>
      </p:sp>
      <p:pic>
        <p:nvPicPr>
          <p:cNvPr id="129" name="Google Shape;12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2100" y="284300"/>
            <a:ext cx="2903700" cy="4574899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0"/>
          <p:cNvSpPr txBox="1"/>
          <p:nvPr/>
        </p:nvSpPr>
        <p:spPr>
          <a:xfrm>
            <a:off x="3535550" y="4459000"/>
            <a:ext cx="2496900" cy="400200"/>
          </a:xfrm>
          <a:prstGeom prst="rect">
            <a:avLst/>
          </a:prstGeom>
          <a:solidFill>
            <a:srgbClr val="7F6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3F3F3"/>
                </a:solidFill>
              </a:rPr>
              <a:t>Dominika 6D</a:t>
            </a:r>
            <a:endParaRPr>
              <a:solidFill>
                <a:srgbClr val="F3F3F3"/>
              </a:solidFill>
            </a:endParaRPr>
          </a:p>
        </p:txBody>
      </p:sp>
      <p:pic>
        <p:nvPicPr>
          <p:cNvPr id="131" name="Google Shape;13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5377137" y="1199064"/>
            <a:ext cx="4574899" cy="274537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0"/>
          <p:cNvSpPr txBox="1"/>
          <p:nvPr/>
        </p:nvSpPr>
        <p:spPr>
          <a:xfrm>
            <a:off x="6461800" y="4465275"/>
            <a:ext cx="2496900" cy="400200"/>
          </a:xfrm>
          <a:prstGeom prst="rect">
            <a:avLst/>
          </a:prstGeom>
          <a:solidFill>
            <a:srgbClr val="7F6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3F3F3"/>
                </a:solidFill>
              </a:rPr>
              <a:t>Monika </a:t>
            </a:r>
            <a:r>
              <a:rPr lang="pl">
                <a:solidFill>
                  <a:srgbClr val="F3F3F3"/>
                </a:solidFill>
              </a:rPr>
              <a:t> 6D</a:t>
            </a: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9000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967485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1"/>
          <p:cNvSpPr txBox="1"/>
          <p:nvPr/>
        </p:nvSpPr>
        <p:spPr>
          <a:xfrm>
            <a:off x="189750" y="4587900"/>
            <a:ext cx="12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3F3F3"/>
                </a:solidFill>
              </a:rPr>
              <a:t>Bruno 6C</a:t>
            </a:r>
            <a:endParaRPr>
              <a:solidFill>
                <a:srgbClr val="F3F3F3"/>
              </a:solidFill>
            </a:endParaRPr>
          </a:p>
        </p:txBody>
      </p:sp>
      <p:pic>
        <p:nvPicPr>
          <p:cNvPr id="139" name="Google Shape;13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2376" y="152400"/>
            <a:ext cx="3159602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1"/>
          <p:cNvSpPr txBox="1"/>
          <p:nvPr/>
        </p:nvSpPr>
        <p:spPr>
          <a:xfrm>
            <a:off x="3255875" y="4527975"/>
            <a:ext cx="998700" cy="4002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3F3F3"/>
                </a:solidFill>
              </a:rPr>
              <a:t>Fabian 6F</a:t>
            </a:r>
            <a:endParaRPr>
              <a:solidFill>
                <a:srgbClr val="F3F3F3"/>
              </a:solidFill>
            </a:endParaRPr>
          </a:p>
        </p:txBody>
      </p:sp>
      <p:pic>
        <p:nvPicPr>
          <p:cNvPr id="141" name="Google Shape;14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04375" y="152400"/>
            <a:ext cx="2474275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1"/>
          <p:cNvSpPr txBox="1"/>
          <p:nvPr/>
        </p:nvSpPr>
        <p:spPr>
          <a:xfrm>
            <a:off x="8139550" y="4604175"/>
            <a:ext cx="83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3F3F3"/>
                </a:solidFill>
              </a:rPr>
              <a:t>Jan 6D</a:t>
            </a: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