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sldIdLst>
    <p:sldId id="256" r:id="rId2"/>
    <p:sldId id="260" r:id="rId3"/>
    <p:sldId id="267" r:id="rId4"/>
    <p:sldId id="264" r:id="rId5"/>
    <p:sldId id="266" r:id="rId6"/>
    <p:sldId id="271" r:id="rId7"/>
    <p:sldId id="259" r:id="rId8"/>
    <p:sldId id="268" r:id="rId9"/>
    <p:sldId id="272" r:id="rId10"/>
    <p:sldId id="263" r:id="rId11"/>
    <p:sldId id="270" r:id="rId12"/>
    <p:sldId id="265" r:id="rId13"/>
    <p:sldId id="261" r:id="rId14"/>
    <p:sldId id="269" r:id="rId15"/>
    <p:sldId id="262" r:id="rId16"/>
    <p:sldId id="257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68" autoAdjust="0"/>
    <p:restoredTop sz="94660"/>
  </p:normalViewPr>
  <p:slideViewPr>
    <p:cSldViewPr snapToGrid="0">
      <p:cViewPr varScale="1">
        <p:scale>
          <a:sx n="92" d="100"/>
          <a:sy n="92" d="100"/>
        </p:scale>
        <p:origin x="-50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F35D9-B766-4389-B116-6F6797967C09}" type="datetimeFigureOut">
              <a:rPr lang="pl-PL" smtClean="0"/>
              <a:t>09.04.2022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DAF95-60E9-4924-BC98-4136F895EDE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2371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F35D9-B766-4389-B116-6F6797967C09}" type="datetimeFigureOut">
              <a:rPr lang="pl-PL" smtClean="0"/>
              <a:t>09.04.2022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DAF95-60E9-4924-BC98-4136F895EDE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769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F35D9-B766-4389-B116-6F6797967C09}" type="datetimeFigureOut">
              <a:rPr lang="pl-PL" smtClean="0"/>
              <a:t>09.04.2022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DAF95-60E9-4924-BC98-4136F895EDE8}" type="slidenum">
              <a:rPr lang="pl-PL" smtClean="0"/>
              <a:t>‹#›</a:t>
            </a:fld>
            <a:endParaRPr lang="pl-PL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62164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F35D9-B766-4389-B116-6F6797967C09}" type="datetimeFigureOut">
              <a:rPr lang="pl-PL" smtClean="0"/>
              <a:t>09.04.2022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DAF95-60E9-4924-BC98-4136F895EDE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09997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F35D9-B766-4389-B116-6F6797967C09}" type="datetimeFigureOut">
              <a:rPr lang="pl-PL" smtClean="0"/>
              <a:t>09.04.2022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DAF95-60E9-4924-BC98-4136F895EDE8}" type="slidenum">
              <a:rPr lang="pl-PL" smtClean="0"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073025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F35D9-B766-4389-B116-6F6797967C09}" type="datetimeFigureOut">
              <a:rPr lang="pl-PL" smtClean="0"/>
              <a:t>09.04.2022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DAF95-60E9-4924-BC98-4136F895EDE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246326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F35D9-B766-4389-B116-6F6797967C09}" type="datetimeFigureOut">
              <a:rPr lang="pl-PL" smtClean="0"/>
              <a:t>09.04.2022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DAF95-60E9-4924-BC98-4136F895EDE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32904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F35D9-B766-4389-B116-6F6797967C09}" type="datetimeFigureOut">
              <a:rPr lang="pl-PL" smtClean="0"/>
              <a:t>09.04.2022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DAF95-60E9-4924-BC98-4136F895EDE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57317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F35D9-B766-4389-B116-6F6797967C09}" type="datetimeFigureOut">
              <a:rPr lang="pl-PL" smtClean="0"/>
              <a:t>09.04.2022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DAF95-60E9-4924-BC98-4136F895EDE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26389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F35D9-B766-4389-B116-6F6797967C09}" type="datetimeFigureOut">
              <a:rPr lang="pl-PL" smtClean="0"/>
              <a:t>09.04.2022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DAF95-60E9-4924-BC98-4136F895EDE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55356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F35D9-B766-4389-B116-6F6797967C09}" type="datetimeFigureOut">
              <a:rPr lang="pl-PL" smtClean="0"/>
              <a:t>09.04.2022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DAF95-60E9-4924-BC98-4136F895EDE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6325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F35D9-B766-4389-B116-6F6797967C09}" type="datetimeFigureOut">
              <a:rPr lang="pl-PL" smtClean="0"/>
              <a:t>09.04.2022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DAF95-60E9-4924-BC98-4136F895EDE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53796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F35D9-B766-4389-B116-6F6797967C09}" type="datetimeFigureOut">
              <a:rPr lang="pl-PL" smtClean="0"/>
              <a:t>09.04.2022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DAF95-60E9-4924-BC98-4136F895EDE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80418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F35D9-B766-4389-B116-6F6797967C09}" type="datetimeFigureOut">
              <a:rPr lang="pl-PL" smtClean="0"/>
              <a:t>09.04.2022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DAF95-60E9-4924-BC98-4136F895EDE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02980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F35D9-B766-4389-B116-6F6797967C09}" type="datetimeFigureOut">
              <a:rPr lang="pl-PL" smtClean="0"/>
              <a:t>09.04.2022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DAF95-60E9-4924-BC98-4136F895EDE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59509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F35D9-B766-4389-B116-6F6797967C09}" type="datetimeFigureOut">
              <a:rPr lang="pl-PL" smtClean="0"/>
              <a:t>09.04.2022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DAF95-60E9-4924-BC98-4136F895EDE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696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BF35D9-B766-4389-B116-6F6797967C09}" type="datetimeFigureOut">
              <a:rPr lang="pl-PL" smtClean="0"/>
              <a:t>09.04.2022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43DAF95-60E9-4924-BC98-4136F895EDE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4478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  <p:sldLayoutId id="2147483877" r:id="rId13"/>
    <p:sldLayoutId id="2147483878" r:id="rId14"/>
    <p:sldLayoutId id="2147483879" r:id="rId15"/>
    <p:sldLayoutId id="214748388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62553C9-0DA0-4E5A-8693-0CAA5FD6F4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PALMA WIELKANOCNA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36493BD8-2903-4C97-84E0-B3B38C42BD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ŚWIETLICOWY KONKURS DLA </a:t>
            </a:r>
            <a:r>
              <a:rPr lang="pl-PL"/>
              <a:t>KLAS </a:t>
            </a:r>
            <a:r>
              <a:rPr lang="pl-PL"/>
              <a:t>I</a:t>
            </a:r>
            <a:r>
              <a:rPr lang="pl-PL" smtClean="0"/>
              <a:t> </a:t>
            </a:r>
            <a:r>
              <a:rPr lang="pl-PL" dirty="0"/>
              <a:t>- VIII</a:t>
            </a:r>
          </a:p>
        </p:txBody>
      </p:sp>
    </p:spTree>
    <p:extLst>
      <p:ext uri="{BB962C8B-B14F-4D97-AF65-F5344CB8AC3E}">
        <p14:creationId xmlns:p14="http://schemas.microsoft.com/office/powerpoint/2010/main" val="42187488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9060979-5A8A-4ED3-A6FF-E3DCBABD0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i="1" dirty="0"/>
              <a:t>Hanna S. </a:t>
            </a:r>
            <a:r>
              <a:rPr lang="pl-PL" dirty="0"/>
              <a:t/>
            </a:r>
            <a:br>
              <a:rPr lang="pl-PL" dirty="0"/>
            </a:br>
            <a:r>
              <a:rPr lang="pl-PL" i="1" dirty="0"/>
              <a:t>Kasa </a:t>
            </a:r>
            <a:r>
              <a:rPr lang="pl-PL" i="1" dirty="0" err="1"/>
              <a:t>IIIb</a:t>
            </a:r>
            <a:endParaRPr lang="pl-PL" i="1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A0599234-D0F7-487A-B02A-F467F7BAEF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9" b="9115"/>
          <a:stretch/>
        </p:blipFill>
        <p:spPr>
          <a:xfrm rot="5400000">
            <a:off x="3669800" y="1461977"/>
            <a:ext cx="6291338" cy="3934046"/>
          </a:xfrm>
        </p:spPr>
      </p:pic>
    </p:spTree>
    <p:extLst>
      <p:ext uri="{BB962C8B-B14F-4D97-AF65-F5344CB8AC3E}">
        <p14:creationId xmlns:p14="http://schemas.microsoft.com/office/powerpoint/2010/main" val="7305047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6DC3B31-F775-400B-867D-A3F1C07CA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i="1" dirty="0"/>
              <a:t>Pola K.</a:t>
            </a:r>
            <a:r>
              <a:rPr lang="pl-PL" dirty="0"/>
              <a:t/>
            </a:r>
            <a:br>
              <a:rPr lang="pl-PL" dirty="0"/>
            </a:br>
            <a:r>
              <a:rPr lang="pl-PL" i="1" dirty="0"/>
              <a:t>klasa </a:t>
            </a:r>
            <a:r>
              <a:rPr lang="pl-PL" i="1" dirty="0" err="1"/>
              <a:t>IIIb</a:t>
            </a:r>
            <a:endParaRPr lang="pl-PL" i="1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2ABA49BD-4DBD-4476-854F-268E89786C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4" t="14936" r="3929"/>
          <a:stretch/>
        </p:blipFill>
        <p:spPr>
          <a:xfrm rot="5400000">
            <a:off x="3338239" y="1159851"/>
            <a:ext cx="6259798" cy="4368179"/>
          </a:xfrm>
        </p:spPr>
      </p:pic>
    </p:spTree>
    <p:extLst>
      <p:ext uri="{BB962C8B-B14F-4D97-AF65-F5344CB8AC3E}">
        <p14:creationId xmlns:p14="http://schemas.microsoft.com/office/powerpoint/2010/main" val="22544241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A814611-7B17-44C8-844C-E19CFA62A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i="1" dirty="0"/>
              <a:t>Lena G.</a:t>
            </a:r>
            <a:r>
              <a:rPr lang="pl-PL" dirty="0"/>
              <a:t/>
            </a:r>
            <a:br>
              <a:rPr lang="pl-PL" dirty="0"/>
            </a:br>
            <a:r>
              <a:rPr lang="pl-PL" i="1" dirty="0"/>
              <a:t>klasa </a:t>
            </a:r>
            <a:r>
              <a:rPr lang="pl-PL" i="1" dirty="0" err="1"/>
              <a:t>IIIc</a:t>
            </a:r>
            <a:endParaRPr lang="pl-PL" i="1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52BA7582-3D10-449C-8895-0FD96BFCED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74" b="16581"/>
          <a:stretch/>
        </p:blipFill>
        <p:spPr>
          <a:xfrm rot="5400000">
            <a:off x="3339227" y="1667811"/>
            <a:ext cx="6519547" cy="3522377"/>
          </a:xfrm>
        </p:spPr>
      </p:pic>
    </p:spTree>
    <p:extLst>
      <p:ext uri="{BB962C8B-B14F-4D97-AF65-F5344CB8AC3E}">
        <p14:creationId xmlns:p14="http://schemas.microsoft.com/office/powerpoint/2010/main" val="965098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B3052B6-DCB0-4025-B4F2-F499D8761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i="1" dirty="0"/>
              <a:t>Gabriela O.</a:t>
            </a:r>
            <a:r>
              <a:rPr lang="pl-PL" dirty="0"/>
              <a:t/>
            </a:r>
            <a:br>
              <a:rPr lang="pl-PL" dirty="0"/>
            </a:br>
            <a:r>
              <a:rPr lang="pl-PL" i="1" dirty="0"/>
              <a:t>klasa </a:t>
            </a:r>
            <a:r>
              <a:rPr lang="pl-PL" i="1" dirty="0" err="1"/>
              <a:t>IVa</a:t>
            </a:r>
            <a:endParaRPr lang="pl-PL" i="1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F305F229-E5A0-4D38-9719-CC4E78FA3F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2" b="13020"/>
          <a:stretch/>
        </p:blipFill>
        <p:spPr>
          <a:xfrm rot="5400000">
            <a:off x="3834406" y="1690576"/>
            <a:ext cx="6291737" cy="3476847"/>
          </a:xfrm>
        </p:spPr>
      </p:pic>
    </p:spTree>
    <p:extLst>
      <p:ext uri="{BB962C8B-B14F-4D97-AF65-F5344CB8AC3E}">
        <p14:creationId xmlns:p14="http://schemas.microsoft.com/office/powerpoint/2010/main" val="422070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2A69813-BA7F-44B0-B6F0-E73CDE1B8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i="1" dirty="0"/>
              <a:t>Lena K. </a:t>
            </a:r>
            <a:r>
              <a:rPr lang="pl-PL" dirty="0"/>
              <a:t/>
            </a:r>
            <a:br>
              <a:rPr lang="pl-PL" dirty="0"/>
            </a:br>
            <a:r>
              <a:rPr lang="pl-PL" i="1" dirty="0"/>
              <a:t>Klasa </a:t>
            </a:r>
            <a:r>
              <a:rPr lang="pl-PL" i="1" dirty="0" err="1"/>
              <a:t>Va</a:t>
            </a:r>
            <a:endParaRPr lang="pl-PL" i="1" dirty="0"/>
          </a:p>
        </p:txBody>
      </p:sp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xmlns="" id="{7F8DF023-6914-462A-9739-C5418CCFAE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32" b="15485"/>
          <a:stretch/>
        </p:blipFill>
        <p:spPr>
          <a:xfrm rot="5400000">
            <a:off x="3930784" y="1763518"/>
            <a:ext cx="6485860" cy="3330965"/>
          </a:xfrm>
        </p:spPr>
      </p:pic>
    </p:spTree>
    <p:extLst>
      <p:ext uri="{BB962C8B-B14F-4D97-AF65-F5344CB8AC3E}">
        <p14:creationId xmlns:p14="http://schemas.microsoft.com/office/powerpoint/2010/main" val="37069570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D4AC7A6-3E87-48FF-80F3-FCFEED679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i="1" dirty="0"/>
              <a:t>Maja S. </a:t>
            </a:r>
            <a:r>
              <a:rPr lang="pl-PL" dirty="0"/>
              <a:t/>
            </a:r>
            <a:br>
              <a:rPr lang="pl-PL" dirty="0"/>
            </a:br>
            <a:r>
              <a:rPr lang="pl-PL" i="1" dirty="0"/>
              <a:t>Klasa </a:t>
            </a:r>
            <a:r>
              <a:rPr lang="pl-PL" i="1" dirty="0" err="1"/>
              <a:t>Vb</a:t>
            </a:r>
            <a:endParaRPr lang="pl-PL" i="1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A914B3ED-F7AC-45D9-92E1-6119D3E753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8" b="19793"/>
          <a:stretch/>
        </p:blipFill>
        <p:spPr>
          <a:xfrm rot="5400000">
            <a:off x="3183821" y="1541720"/>
            <a:ext cx="6657244" cy="3774560"/>
          </a:xfrm>
        </p:spPr>
      </p:pic>
    </p:spTree>
    <p:extLst>
      <p:ext uri="{BB962C8B-B14F-4D97-AF65-F5344CB8AC3E}">
        <p14:creationId xmlns:p14="http://schemas.microsoft.com/office/powerpoint/2010/main" val="3193279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A1BA7F1-0C4F-4B0D-983F-0A490BAE2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i="1" dirty="0"/>
              <a:t>Wiktoria O.</a:t>
            </a:r>
            <a:r>
              <a:rPr lang="pl-PL" dirty="0"/>
              <a:t/>
            </a:r>
            <a:br>
              <a:rPr lang="pl-PL" dirty="0"/>
            </a:br>
            <a:r>
              <a:rPr lang="pl-PL" i="1" dirty="0"/>
              <a:t>klasa </a:t>
            </a:r>
            <a:r>
              <a:rPr lang="pl-PL" i="1" dirty="0" err="1"/>
              <a:t>VIIIb</a:t>
            </a:r>
            <a:r>
              <a:rPr lang="pl-PL" i="1" dirty="0"/>
              <a:t>  </a:t>
            </a:r>
            <a:r>
              <a:rPr lang="pl-PL" dirty="0"/>
              <a:t/>
            </a:r>
            <a:br>
              <a:rPr lang="pl-PL" dirty="0"/>
            </a:br>
            <a:endParaRPr lang="pl-PL" sz="3200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4AFD57FC-BCFC-47EC-9D6F-4D8C3CCA96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639" y="228361"/>
            <a:ext cx="4798892" cy="6401278"/>
          </a:xfrm>
        </p:spPr>
      </p:pic>
    </p:spTree>
    <p:extLst>
      <p:ext uri="{BB962C8B-B14F-4D97-AF65-F5344CB8AC3E}">
        <p14:creationId xmlns:p14="http://schemas.microsoft.com/office/powerpoint/2010/main" val="12790205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56EBF03-0C2D-4571-BD03-B122E4E46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i="1" dirty="0"/>
              <a:t>Gabriela D. </a:t>
            </a:r>
            <a:r>
              <a:rPr lang="pl-PL" dirty="0"/>
              <a:t/>
            </a:r>
            <a:br>
              <a:rPr lang="pl-PL" dirty="0"/>
            </a:br>
            <a:r>
              <a:rPr lang="pl-PL" i="1" dirty="0"/>
              <a:t>Klasa </a:t>
            </a:r>
            <a:r>
              <a:rPr lang="pl-PL" i="1" dirty="0" err="1"/>
              <a:t>Ia</a:t>
            </a:r>
            <a:endParaRPr lang="pl-PL" i="1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90FD692A-5D42-4E4F-9DA4-189A21B86E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92" b="10419"/>
          <a:stretch/>
        </p:blipFill>
        <p:spPr>
          <a:xfrm rot="5400000">
            <a:off x="3572526" y="1778827"/>
            <a:ext cx="6272499" cy="3466216"/>
          </a:xfrm>
        </p:spPr>
      </p:pic>
    </p:spTree>
    <p:extLst>
      <p:ext uri="{BB962C8B-B14F-4D97-AF65-F5344CB8AC3E}">
        <p14:creationId xmlns:p14="http://schemas.microsoft.com/office/powerpoint/2010/main" val="5291507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A1A1A62-E0F8-48A6-BFEA-CB85B6BAB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i="1" dirty="0"/>
              <a:t>Wojciech B.</a:t>
            </a:r>
            <a:r>
              <a:rPr lang="pl-PL" dirty="0"/>
              <a:t/>
            </a:r>
            <a:br>
              <a:rPr lang="pl-PL" dirty="0"/>
            </a:br>
            <a:r>
              <a:rPr lang="pl-PL" i="1" dirty="0"/>
              <a:t>klasa </a:t>
            </a:r>
            <a:r>
              <a:rPr lang="pl-PL" i="1" dirty="0" err="1"/>
              <a:t>Ib</a:t>
            </a:r>
            <a:endParaRPr lang="pl-PL" i="1" dirty="0"/>
          </a:p>
        </p:txBody>
      </p:sp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xmlns="" id="{625C6A5B-907B-4AA2-9522-3BD78B338B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08" t="11941" r="1208" b="16069"/>
          <a:stretch/>
        </p:blipFill>
        <p:spPr>
          <a:xfrm rot="5400000">
            <a:off x="3426060" y="1685262"/>
            <a:ext cx="6459843" cy="3487479"/>
          </a:xfrm>
        </p:spPr>
      </p:pic>
    </p:spTree>
    <p:extLst>
      <p:ext uri="{BB962C8B-B14F-4D97-AF65-F5344CB8AC3E}">
        <p14:creationId xmlns:p14="http://schemas.microsoft.com/office/powerpoint/2010/main" val="12928249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AACCA16-AA05-45B1-B38E-2DD91559D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i="1" dirty="0"/>
              <a:t>Michalina S.</a:t>
            </a:r>
            <a:r>
              <a:rPr lang="pl-PL" dirty="0"/>
              <a:t/>
            </a:r>
            <a:br>
              <a:rPr lang="pl-PL" dirty="0"/>
            </a:br>
            <a:r>
              <a:rPr lang="pl-PL" i="1" dirty="0"/>
              <a:t>klasa </a:t>
            </a:r>
            <a:r>
              <a:rPr lang="pl-PL" i="1" dirty="0" err="1"/>
              <a:t>Ic</a:t>
            </a:r>
            <a:endParaRPr lang="pl-PL" i="1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BE244239-E2AF-481C-A906-BDD8BCD955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3" b="5349"/>
          <a:stretch/>
        </p:blipFill>
        <p:spPr>
          <a:xfrm rot="5400000">
            <a:off x="3154319" y="1353885"/>
            <a:ext cx="6475228" cy="4150231"/>
          </a:xfrm>
        </p:spPr>
      </p:pic>
    </p:spTree>
    <p:extLst>
      <p:ext uri="{BB962C8B-B14F-4D97-AF65-F5344CB8AC3E}">
        <p14:creationId xmlns:p14="http://schemas.microsoft.com/office/powerpoint/2010/main" val="625796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8911CF7-21C2-4176-8ED4-13E1C1BE8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i="1" dirty="0"/>
              <a:t>Maciej G.</a:t>
            </a:r>
            <a:r>
              <a:rPr lang="pl-PL" dirty="0"/>
              <a:t/>
            </a:r>
            <a:br>
              <a:rPr lang="pl-PL" dirty="0"/>
            </a:br>
            <a:r>
              <a:rPr lang="pl-PL" i="1" dirty="0"/>
              <a:t>klasa  </a:t>
            </a:r>
            <a:r>
              <a:rPr lang="pl-PL" i="1" dirty="0" err="1"/>
              <a:t>IIa</a:t>
            </a:r>
            <a:endParaRPr lang="pl-PL" i="1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6ABB9E8E-DC81-419E-9886-11DF570190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10" b="11101"/>
          <a:stretch/>
        </p:blipFill>
        <p:spPr>
          <a:xfrm rot="5400000">
            <a:off x="3682104" y="1673187"/>
            <a:ext cx="6354674" cy="3511626"/>
          </a:xfrm>
        </p:spPr>
      </p:pic>
    </p:spTree>
    <p:extLst>
      <p:ext uri="{BB962C8B-B14F-4D97-AF65-F5344CB8AC3E}">
        <p14:creationId xmlns:p14="http://schemas.microsoft.com/office/powerpoint/2010/main" val="20077436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D606A98-871D-4C13-8018-E0DCAECA5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i="1" dirty="0"/>
              <a:t>Julia K. </a:t>
            </a:r>
            <a:r>
              <a:rPr lang="pl-PL" dirty="0"/>
              <a:t/>
            </a:r>
            <a:br>
              <a:rPr lang="pl-PL" dirty="0"/>
            </a:br>
            <a:r>
              <a:rPr lang="pl-PL" i="1" dirty="0"/>
              <a:t>Klasa </a:t>
            </a:r>
            <a:r>
              <a:rPr lang="pl-PL" i="1" dirty="0" err="1"/>
              <a:t>IIa</a:t>
            </a:r>
            <a:endParaRPr lang="pl-PL" i="1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943794BC-4969-4236-9DDE-62410848FF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50" b="19287"/>
          <a:stretch/>
        </p:blipFill>
        <p:spPr>
          <a:xfrm rot="5400000">
            <a:off x="4006832" y="1929939"/>
            <a:ext cx="6546059" cy="3097417"/>
          </a:xfrm>
        </p:spPr>
      </p:pic>
    </p:spTree>
    <p:extLst>
      <p:ext uri="{BB962C8B-B14F-4D97-AF65-F5344CB8AC3E}">
        <p14:creationId xmlns:p14="http://schemas.microsoft.com/office/powerpoint/2010/main" val="1368885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A66ACB9-D8A0-4114-85D9-C4FAFCA34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i="1" dirty="0"/>
              <a:t>Barbara K. </a:t>
            </a:r>
            <a:r>
              <a:rPr lang="pl-PL" dirty="0"/>
              <a:t/>
            </a:r>
            <a:br>
              <a:rPr lang="pl-PL" dirty="0"/>
            </a:br>
            <a:r>
              <a:rPr lang="pl-PL" i="1" dirty="0"/>
              <a:t>Klasa </a:t>
            </a:r>
            <a:r>
              <a:rPr lang="pl-PL" i="1" dirty="0" err="1"/>
              <a:t>IIb</a:t>
            </a:r>
            <a:endParaRPr lang="pl-PL" i="1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EFBFF29A-D595-4AD8-ABF0-33F1C2A4B9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9" b="5605"/>
          <a:stretch/>
        </p:blipFill>
        <p:spPr>
          <a:xfrm rot="5400000">
            <a:off x="3405218" y="1522278"/>
            <a:ext cx="6451272" cy="3813445"/>
          </a:xfrm>
        </p:spPr>
      </p:pic>
    </p:spTree>
    <p:extLst>
      <p:ext uri="{BB962C8B-B14F-4D97-AF65-F5344CB8AC3E}">
        <p14:creationId xmlns:p14="http://schemas.microsoft.com/office/powerpoint/2010/main" val="12740157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57B0B71-E710-4D45-ABB0-079DB52EB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i="1" dirty="0"/>
              <a:t>Franciszek Ś.</a:t>
            </a:r>
            <a:r>
              <a:rPr lang="pl-PL" dirty="0"/>
              <a:t/>
            </a:r>
            <a:br>
              <a:rPr lang="pl-PL" dirty="0"/>
            </a:br>
            <a:r>
              <a:rPr lang="pl-PL" i="1" dirty="0"/>
              <a:t>Klasa </a:t>
            </a:r>
            <a:r>
              <a:rPr lang="pl-PL" i="1" dirty="0" err="1"/>
              <a:t>IIb</a:t>
            </a:r>
            <a:endParaRPr lang="pl-PL" i="1" dirty="0"/>
          </a:p>
        </p:txBody>
      </p:sp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xmlns="" id="{3745B7A0-80BE-4866-9B46-B9F34B0615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4" r="3724" b="9185"/>
          <a:stretch/>
        </p:blipFill>
        <p:spPr>
          <a:xfrm rot="5400000">
            <a:off x="3654089" y="1552354"/>
            <a:ext cx="6396450" cy="3753292"/>
          </a:xfrm>
        </p:spPr>
      </p:pic>
    </p:spTree>
    <p:extLst>
      <p:ext uri="{BB962C8B-B14F-4D97-AF65-F5344CB8AC3E}">
        <p14:creationId xmlns:p14="http://schemas.microsoft.com/office/powerpoint/2010/main" val="36654619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C9637D9-DBE7-4A9E-8D43-125593C5B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i="1" dirty="0"/>
              <a:t>Amelia R.</a:t>
            </a:r>
            <a:r>
              <a:rPr lang="pl-PL" dirty="0"/>
              <a:t/>
            </a:r>
            <a:br>
              <a:rPr lang="pl-PL" dirty="0"/>
            </a:br>
            <a:r>
              <a:rPr lang="pl-PL" i="1" dirty="0"/>
              <a:t>klasa </a:t>
            </a:r>
            <a:r>
              <a:rPr lang="pl-PL" i="1" dirty="0" err="1"/>
              <a:t>IIc</a:t>
            </a:r>
            <a:endParaRPr lang="pl-PL" i="1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6EC8C1C8-D12D-44CC-A274-315F686528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7" r="5571" b="2610"/>
          <a:stretch/>
        </p:blipFill>
        <p:spPr>
          <a:xfrm rot="5400000">
            <a:off x="3322658" y="729324"/>
            <a:ext cx="5997771" cy="5538583"/>
          </a:xfrm>
        </p:spPr>
      </p:pic>
    </p:spTree>
    <p:extLst>
      <p:ext uri="{BB962C8B-B14F-4D97-AF65-F5344CB8AC3E}">
        <p14:creationId xmlns:p14="http://schemas.microsoft.com/office/powerpoint/2010/main" val="3882692510"/>
      </p:ext>
    </p:extLst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86</TotalTime>
  <Words>54</Words>
  <Application>Microsoft Office PowerPoint</Application>
  <PresentationFormat>Niestandardowy</PresentationFormat>
  <Paragraphs>17</Paragraphs>
  <Slides>16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17" baseType="lpstr">
      <vt:lpstr>Faseta</vt:lpstr>
      <vt:lpstr>PALMA WIELKANOCNA</vt:lpstr>
      <vt:lpstr>Gabriela D.  Klasa Ia</vt:lpstr>
      <vt:lpstr>Wojciech B. klasa Ib</vt:lpstr>
      <vt:lpstr>Michalina S. klasa Ic</vt:lpstr>
      <vt:lpstr>Maciej G. klasa  IIa</vt:lpstr>
      <vt:lpstr>Julia K.  Klasa IIa</vt:lpstr>
      <vt:lpstr>Barbara K.  Klasa IIb</vt:lpstr>
      <vt:lpstr>Franciszek Ś. Klasa IIb</vt:lpstr>
      <vt:lpstr>Amelia R. klasa IIc</vt:lpstr>
      <vt:lpstr>Hanna S.  Kasa IIIb</vt:lpstr>
      <vt:lpstr>Pola K. klasa IIIb</vt:lpstr>
      <vt:lpstr>Lena G. klasa IIIc</vt:lpstr>
      <vt:lpstr>Gabriela O. klasa IVa</vt:lpstr>
      <vt:lpstr>Lena K.  Klasa Va</vt:lpstr>
      <vt:lpstr>Maja S.  Klasa Vb</vt:lpstr>
      <vt:lpstr>Wiktoria O. klasa VIIIb  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PALMA WIELKANOCNA</dc:title>
  <dc:creator>CEM</dc:creator>
  <cp:lastModifiedBy>CEM</cp:lastModifiedBy>
  <cp:revision>6</cp:revision>
  <dcterms:created xsi:type="dcterms:W3CDTF">2022-04-09T15:47:39Z</dcterms:created>
  <dcterms:modified xsi:type="dcterms:W3CDTF">2022-04-09T17:14:29Z</dcterms:modified>
</cp:coreProperties>
</file>