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2" r:id="rId7"/>
  </p:sldIdLst>
  <p:sldSz cx="9144000" cy="6858000" type="screen4x3"/>
  <p:notesSz cx="6858000" cy="9144000"/>
  <p:photoAlbum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0AB31-EB98-487B-9AF6-C07C664F3E72}" type="datetimeFigureOut">
              <a:rPr lang="pl-PL" smtClean="0"/>
              <a:t>12.01.2022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893A-A73F-4B15-87B6-C4EC58D46A6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Nasze wygrane w konkursach </a:t>
            </a:r>
            <a:r>
              <a:rPr lang="pl-PL" dirty="0">
                <a:sym typeface="Wingdings" pitchFamily="2" charset="2"/>
              </a:rPr>
              <a:t></a:t>
            </a:r>
            <a:br>
              <a:rPr lang="pl-PL" dirty="0">
                <a:sym typeface="Wingdings" pitchFamily="2" charset="2"/>
              </a:rPr>
            </a:br>
            <a:r>
              <a:rPr lang="pl-PL" dirty="0">
                <a:sym typeface="Wingdings" pitchFamily="2" charset="2"/>
              </a:rPr>
              <a:t>Gratulujemy zwycięzcom !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381328"/>
            <a:ext cx="6400800" cy="288032"/>
          </a:xfrm>
        </p:spPr>
        <p:txBody>
          <a:bodyPr>
            <a:normAutofit fontScale="47500" lnSpcReduction="20000"/>
          </a:bodyPr>
          <a:lstStyle/>
          <a:p>
            <a:r>
              <a:rPr lang="pl-PL" dirty="0"/>
              <a:t>Kamila Pasternak - Opalko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3819107_312642040725415_5652927537955587160_n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80526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solidFill>
                  <a:schemeClr val="bg1"/>
                </a:solidFill>
              </a:rPr>
              <a:t>I miejsca dla Werki i Antka w konkursie </a:t>
            </a:r>
            <a:br>
              <a:rPr lang="pl-PL" sz="3100" dirty="0">
                <a:solidFill>
                  <a:schemeClr val="bg1"/>
                </a:solidFill>
              </a:rPr>
            </a:br>
            <a:r>
              <a:rPr lang="pl-PL" sz="3100" dirty="0">
                <a:solidFill>
                  <a:schemeClr val="bg1"/>
                </a:solidFill>
              </a:rPr>
              <a:t>„Szopka bożonarodzeniowa”. – na zdjęciach Weronika i Antek z dyplomami, nagrodami i szopkami wykonanymi z rodzicami. 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4348627_1078150379603379_39816009680180173_n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474663"/>
            <a:ext cx="9144000" cy="59086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661248"/>
            <a:ext cx="8229600" cy="1080120"/>
          </a:xfrm>
        </p:spPr>
        <p:txBody>
          <a:bodyPr>
            <a:normAutofit/>
          </a:bodyPr>
          <a:lstStyle/>
          <a:p>
            <a:r>
              <a:rPr lang="pl-PL" sz="2800" dirty="0"/>
              <a:t>I miejsce dla Lilki w konkursie „I’ am happy”. – zdjęcie przestawaia Lilkę z dyplomem i nagrodami.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1073890_1399107820527530_6769647730670283243_n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4522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I miejsce dla Amelki w konkursie </a:t>
            </a:r>
            <a:br>
              <a:rPr lang="pl-PL" sz="2800" dirty="0">
                <a:solidFill>
                  <a:schemeClr val="bg1"/>
                </a:solidFill>
              </a:rPr>
            </a:br>
            <a:r>
              <a:rPr lang="pl-PL" sz="2800" dirty="0">
                <a:solidFill>
                  <a:schemeClr val="bg1"/>
                </a:solidFill>
              </a:rPr>
              <a:t>„Polska – moja ojczyzna”. – zdjęcie przedstawia Amelkę z dyplomem i nagrodami.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2030161_433244148291980_8528067715288299751_n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27584" y="0"/>
            <a:ext cx="307181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271073911_1352453371852970_840927358892895595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0"/>
            <a:ext cx="3803904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805264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Wyróżnienie w konkursie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„Śmieszne minki ćwiczącej rodzinki” dla Piotrusia </a:t>
            </a:r>
            <a:r>
              <a:rPr lang="pl-PL" sz="2400" dirty="0">
                <a:solidFill>
                  <a:schemeClr val="bg1"/>
                </a:solidFill>
                <a:sym typeface="Wingdings" pitchFamily="2" charset="2"/>
              </a:rPr>
              <a:t> - zdjęcie przedstawia Piotrusia z dyplomem i nagrodami.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1421498_3083531105308913_6463017661843427595_n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148064" y="0"/>
            <a:ext cx="380365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dimg8923e7135558a6326aeb4af1a76e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0"/>
            <a:ext cx="4765435" cy="47971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517232"/>
            <a:ext cx="8229600" cy="1224136"/>
          </a:xfrm>
        </p:spPr>
        <p:txBody>
          <a:bodyPr>
            <a:no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Wyróżnienie dla Huberta w konkursie </a:t>
            </a:r>
            <a:br>
              <a:rPr lang="pl-PL" sz="2800" dirty="0">
                <a:solidFill>
                  <a:schemeClr val="bg1"/>
                </a:solidFill>
              </a:rPr>
            </a:br>
            <a:r>
              <a:rPr lang="pl-PL" sz="2800" dirty="0">
                <a:solidFill>
                  <a:schemeClr val="bg1"/>
                </a:solidFill>
              </a:rPr>
              <a:t>„Skarpeta św. Mikołaja”. – zdjęcie przedstawia Huberta z nagrodą i dyplomem.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129</Words>
  <Application>Microsoft Office PowerPoint</Application>
  <PresentationFormat>Pokaz na ekranie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Nasze wygrane w konkursach  Gratulujemy zwycięzcom !</vt:lpstr>
      <vt:lpstr>I miejsca dla Werki i Antka w konkursie  „Szopka bożonarodzeniowa”. – na zdjęciach Weronika i Antek z dyplomami, nagrodami i szopkami wykonanymi z rodzicami.  </vt:lpstr>
      <vt:lpstr>I miejsce dla Lilki w konkursie „I’ am happy”. – zdjęcie przestawaia Lilkę z dyplomem i nagrodami.</vt:lpstr>
      <vt:lpstr>I miejsce dla Amelki w konkursie  „Polska – moja ojczyzna”. – zdjęcie przedstawia Amelkę z dyplomem i nagrodami.</vt:lpstr>
      <vt:lpstr>Wyróżnienie w konkursie „Śmieszne minki ćwiczącej rodzinki” dla Piotrusia  - zdjęcie przedstawia Piotrusia z dyplomem i nagrodami.</vt:lpstr>
      <vt:lpstr>Wyróżnienie dla Huberta w konkursie  „Skarpeta św. Mikołaja”. – zdjęcie przedstawia Huberta z nagrodą i dyplomem.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Nasze wygrane w konkursach</dc:title>
  <dc:creator>Kamila Pasternak</dc:creator>
  <cp:lastModifiedBy>Milena Maliszewska</cp:lastModifiedBy>
  <cp:revision>3</cp:revision>
  <dcterms:created xsi:type="dcterms:W3CDTF">2022-01-11T19:00:05Z</dcterms:created>
  <dcterms:modified xsi:type="dcterms:W3CDTF">2022-01-12T09:02:08Z</dcterms:modified>
</cp:coreProperties>
</file>